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9" r:id="rId1"/>
  </p:sldMasterIdLst>
  <p:sldIdLst>
    <p:sldId id="256" r:id="rId2"/>
    <p:sldId id="273" r:id="rId3"/>
    <p:sldId id="263" r:id="rId4"/>
    <p:sldId id="257" r:id="rId5"/>
    <p:sldId id="258" r:id="rId6"/>
    <p:sldId id="259" r:id="rId7"/>
    <p:sldId id="264" r:id="rId8"/>
    <p:sldId id="265" r:id="rId9"/>
    <p:sldId id="266" r:id="rId10"/>
    <p:sldId id="271" r:id="rId11"/>
    <p:sldId id="272" r:id="rId12"/>
    <p:sldId id="269" r:id="rId13"/>
    <p:sldId id="270" r:id="rId14"/>
    <p:sldId id="260" r:id="rId15"/>
    <p:sldId id="274"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1" autoAdjust="0"/>
    <p:restoredTop sz="94707" autoAdjust="0"/>
  </p:normalViewPr>
  <p:slideViewPr>
    <p:cSldViewPr>
      <p:cViewPr>
        <p:scale>
          <a:sx n="80" d="100"/>
          <a:sy n="80" d="100"/>
        </p:scale>
        <p:origin x="178" y="53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638926" y="2066866"/>
            <a:ext cx="3866100" cy="2780400"/>
          </a:xfrm>
          <a:prstGeom prst="rect">
            <a:avLst/>
          </a:prstGeom>
        </p:spPr>
        <p:txBody>
          <a:bodyPr spcFirstLastPara="1" wrap="square" lIns="0" tIns="0" rIns="0" bIns="0"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rPr lang="en-US" smtClean="0"/>
              <a:t>Click to edit Master title style</a:t>
            </a:r>
            <a:endParaRPr/>
          </a:p>
        </p:txBody>
      </p:sp>
      <p:sp>
        <p:nvSpPr>
          <p:cNvPr id="11" name="Google Shape;11;p2"/>
          <p:cNvSpPr/>
          <p:nvPr/>
        </p:nvSpPr>
        <p:spPr>
          <a:xfrm>
            <a:off x="2042901" y="-2033"/>
            <a:ext cx="1071300" cy="126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rotWithShape="1">
          <a:blip r:embed="rId3">
            <a:alphaModFix/>
          </a:blip>
          <a:srcRect t="11008"/>
          <a:stretch/>
        </p:blipFill>
        <p:spPr>
          <a:xfrm>
            <a:off x="2042901" y="1"/>
            <a:ext cx="1071300" cy="1264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rot="19140000">
            <a:off x="817114"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a:xfrm rot="19140000">
            <a:off x="201168" y="5870448"/>
            <a:ext cx="2176272" cy="201168"/>
          </a:xfrm>
          <a:prstGeom prst="rect">
            <a:avLst/>
          </a:prstGeom>
        </p:spPr>
        <p:txBody>
          <a:bodyPr/>
          <a:lstStyle/>
          <a:p>
            <a:fld id="{4EBDDBB5-5354-4A1E-8BDE-3643D03867C1}" type="datetimeFigureOut">
              <a:rPr lang="en-US" smtClean="0"/>
              <a:t>4/25/2021</a:t>
            </a:fld>
            <a:endParaRPr lang="en-US"/>
          </a:p>
        </p:txBody>
      </p:sp>
      <p:sp>
        <p:nvSpPr>
          <p:cNvPr id="5" name="Footer Placeholder 4"/>
          <p:cNvSpPr>
            <a:spLocks noGrp="1"/>
          </p:cNvSpPr>
          <p:nvPr>
            <p:ph type="ftr" sz="quarter" idx="11"/>
          </p:nvPr>
        </p:nvSpPr>
        <p:spPr>
          <a:xfrm>
            <a:off x="3517515" y="6285122"/>
            <a:ext cx="4724400" cy="27432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CA3A16A-90B1-428A-AF5B-100D438253F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rot="19140000">
            <a:off x="201168" y="5870448"/>
            <a:ext cx="2176272" cy="201168"/>
          </a:xfrm>
          <a:prstGeom prst="rect">
            <a:avLst/>
          </a:prstGeom>
        </p:spPr>
        <p:txBody>
          <a:bodyPr/>
          <a:lstStyle/>
          <a:p>
            <a:fld id="{4EBDDBB5-5354-4A1E-8BDE-3643D03867C1}" type="datetimeFigureOut">
              <a:rPr lang="en-US" smtClean="0"/>
              <a:t>4/25/2021</a:t>
            </a:fld>
            <a:endParaRPr lang="en-US"/>
          </a:p>
        </p:txBody>
      </p:sp>
      <p:sp>
        <p:nvSpPr>
          <p:cNvPr id="5" name="Footer Placeholder 4"/>
          <p:cNvSpPr>
            <a:spLocks noGrp="1"/>
          </p:cNvSpPr>
          <p:nvPr>
            <p:ph type="ftr" sz="quarter" idx="11"/>
          </p:nvPr>
        </p:nvSpPr>
        <p:spPr>
          <a:xfrm>
            <a:off x="3517515" y="6285122"/>
            <a:ext cx="4724400" cy="27432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CA3A16A-90B1-428A-AF5B-100D438253F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2641926" y="2424601"/>
            <a:ext cx="3860100" cy="15464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rPr lang="en-US" smtClean="0"/>
              <a:t>Click to edit Master title style</a:t>
            </a:r>
            <a:endParaRPr/>
          </a:p>
        </p:txBody>
      </p:sp>
      <p:sp>
        <p:nvSpPr>
          <p:cNvPr id="15" name="Google Shape;15;p3"/>
          <p:cNvSpPr txBox="1">
            <a:spLocks noGrp="1"/>
          </p:cNvSpPr>
          <p:nvPr>
            <p:ph type="subTitle" idx="1"/>
          </p:nvPr>
        </p:nvSpPr>
        <p:spPr>
          <a:xfrm>
            <a:off x="2641926" y="3998602"/>
            <a:ext cx="3860100" cy="434800"/>
          </a:xfrm>
          <a:prstGeom prst="rect">
            <a:avLst/>
          </a:prstGeom>
        </p:spPr>
        <p:txBody>
          <a:bodyPr spcFirstLastPara="1" wrap="square" lIns="0" tIns="0" rIns="0" bIns="0" anchor="t"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800"/>
              </a:spcBef>
              <a:spcAft>
                <a:spcPts val="0"/>
              </a:spcAft>
              <a:buClr>
                <a:schemeClr val="dk2"/>
              </a:buClr>
              <a:buSzPts val="2800"/>
              <a:buNone/>
              <a:defRPr sz="2800">
                <a:solidFill>
                  <a:schemeClr val="dk2"/>
                </a:solidFill>
              </a:defRPr>
            </a:lvl2pPr>
            <a:lvl3pPr lvl="2" algn="ctr" rtl="0">
              <a:spcBef>
                <a:spcPts val="800"/>
              </a:spcBef>
              <a:spcAft>
                <a:spcPts val="0"/>
              </a:spcAft>
              <a:buClr>
                <a:schemeClr val="dk2"/>
              </a:buClr>
              <a:buSzPts val="2800"/>
              <a:buNone/>
              <a:defRPr sz="2800">
                <a:solidFill>
                  <a:schemeClr val="dk2"/>
                </a:solidFill>
              </a:defRPr>
            </a:lvl3pPr>
            <a:lvl4pPr lvl="3" algn="ctr" rtl="0">
              <a:spcBef>
                <a:spcPts val="800"/>
              </a:spcBef>
              <a:spcAft>
                <a:spcPts val="0"/>
              </a:spcAft>
              <a:buClr>
                <a:schemeClr val="dk2"/>
              </a:buClr>
              <a:buSzPts val="2800"/>
              <a:buNone/>
              <a:defRPr sz="2800">
                <a:solidFill>
                  <a:schemeClr val="dk2"/>
                </a:solidFill>
              </a:defRPr>
            </a:lvl4pPr>
            <a:lvl5pPr lvl="4" algn="ctr" rtl="0">
              <a:spcBef>
                <a:spcPts val="800"/>
              </a:spcBef>
              <a:spcAft>
                <a:spcPts val="0"/>
              </a:spcAft>
              <a:buClr>
                <a:schemeClr val="dk2"/>
              </a:buClr>
              <a:buSzPts val="2800"/>
              <a:buNone/>
              <a:defRPr sz="2800">
                <a:solidFill>
                  <a:schemeClr val="dk2"/>
                </a:solidFill>
              </a:defRPr>
            </a:lvl5pPr>
            <a:lvl6pPr lvl="5" algn="ctr" rtl="0">
              <a:spcBef>
                <a:spcPts val="800"/>
              </a:spcBef>
              <a:spcAft>
                <a:spcPts val="0"/>
              </a:spcAft>
              <a:buClr>
                <a:schemeClr val="dk2"/>
              </a:buClr>
              <a:buSzPts val="2800"/>
              <a:buNone/>
              <a:defRPr sz="2800">
                <a:solidFill>
                  <a:schemeClr val="dk2"/>
                </a:solidFill>
              </a:defRPr>
            </a:lvl6pPr>
            <a:lvl7pPr lvl="6" algn="ctr" rtl="0">
              <a:spcBef>
                <a:spcPts val="800"/>
              </a:spcBef>
              <a:spcAft>
                <a:spcPts val="0"/>
              </a:spcAft>
              <a:buClr>
                <a:schemeClr val="dk2"/>
              </a:buClr>
              <a:buSzPts val="2800"/>
              <a:buNone/>
              <a:defRPr sz="2800">
                <a:solidFill>
                  <a:schemeClr val="dk2"/>
                </a:solidFill>
              </a:defRPr>
            </a:lvl7pPr>
            <a:lvl8pPr lvl="7" algn="ctr" rtl="0">
              <a:spcBef>
                <a:spcPts val="800"/>
              </a:spcBef>
              <a:spcAft>
                <a:spcPts val="0"/>
              </a:spcAft>
              <a:buClr>
                <a:schemeClr val="dk2"/>
              </a:buClr>
              <a:buSzPts val="2800"/>
              <a:buNone/>
              <a:defRPr sz="2800">
                <a:solidFill>
                  <a:schemeClr val="dk2"/>
                </a:solidFill>
              </a:defRPr>
            </a:lvl8pPr>
            <a:lvl9pPr lvl="8" algn="ctr" rtl="0">
              <a:spcBef>
                <a:spcPts val="800"/>
              </a:spcBef>
              <a:spcAft>
                <a:spcPts val="800"/>
              </a:spcAft>
              <a:buClr>
                <a:schemeClr val="dk2"/>
              </a:buClr>
              <a:buSzPts val="2800"/>
              <a:buNone/>
              <a:defRPr sz="2800">
                <a:solidFill>
                  <a:schemeClr val="dk2"/>
                </a:solidFill>
              </a:defRPr>
            </a:lvl9pPr>
          </a:lstStyle>
          <a:p>
            <a:r>
              <a:rPr lang="en-US" smtClean="0"/>
              <a:t>Click to edit Master subtitle style</a:t>
            </a:r>
            <a:endParaRPr/>
          </a:p>
        </p:txBody>
      </p:sp>
      <p:sp>
        <p:nvSpPr>
          <p:cNvPr id="16" name="Google Shape;16;p3"/>
          <p:cNvSpPr/>
          <p:nvPr/>
        </p:nvSpPr>
        <p:spPr>
          <a:xfrm>
            <a:off x="2042901" y="-2033"/>
            <a:ext cx="1071300" cy="1264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3"/>
          <p:cNvPicPr preferRelativeResize="0"/>
          <p:nvPr/>
        </p:nvPicPr>
        <p:blipFill rotWithShape="1">
          <a:blip r:embed="rId3">
            <a:alphaModFix/>
          </a:blip>
          <a:srcRect t="11008"/>
          <a:stretch/>
        </p:blipFill>
        <p:spPr>
          <a:xfrm>
            <a:off x="2042901" y="1"/>
            <a:ext cx="1071300" cy="12644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3293551" y="1321910"/>
            <a:ext cx="2450700" cy="4051600"/>
          </a:xfrm>
          <a:prstGeom prst="rect">
            <a:avLst/>
          </a:prstGeom>
        </p:spPr>
        <p:txBody>
          <a:bodyPr spcFirstLastPara="1" wrap="square" lIns="0" tIns="0" rIns="0" bIns="0" anchor="t" anchorCtr="0">
            <a:noAutofit/>
          </a:bodyPr>
          <a:lstStyle>
            <a:lvl1pPr marL="457200" lvl="0" indent="-368300" algn="ctr" rtl="0">
              <a:lnSpc>
                <a:spcPct val="120000"/>
              </a:lnSpc>
              <a:spcBef>
                <a:spcPts val="0"/>
              </a:spcBef>
              <a:spcAft>
                <a:spcPts val="0"/>
              </a:spcAft>
              <a:buSzPts val="2200"/>
              <a:buFont typeface="Dancing Script"/>
              <a:buChar char="✘"/>
              <a:defRPr sz="2200">
                <a:latin typeface="Dancing Script"/>
                <a:ea typeface="Dancing Script"/>
                <a:cs typeface="Dancing Script"/>
                <a:sym typeface="Dancing Script"/>
              </a:defRPr>
            </a:lvl1pPr>
            <a:lvl2pPr marL="914400" lvl="1" indent="-368300" algn="ctr" rtl="0">
              <a:lnSpc>
                <a:spcPct val="120000"/>
              </a:lnSpc>
              <a:spcBef>
                <a:spcPts val="0"/>
              </a:spcBef>
              <a:spcAft>
                <a:spcPts val="0"/>
              </a:spcAft>
              <a:buSzPts val="2200"/>
              <a:buFont typeface="Dancing Script"/>
              <a:buChar char="✗"/>
              <a:defRPr sz="2200">
                <a:latin typeface="Dancing Script"/>
                <a:ea typeface="Dancing Script"/>
                <a:cs typeface="Dancing Script"/>
                <a:sym typeface="Dancing Script"/>
              </a:defRPr>
            </a:lvl2pPr>
            <a:lvl3pPr marL="1371600" lvl="2" indent="-368300" algn="ctr" rtl="0">
              <a:lnSpc>
                <a:spcPct val="120000"/>
              </a:lnSpc>
              <a:spcBef>
                <a:spcPts val="0"/>
              </a:spcBef>
              <a:spcAft>
                <a:spcPts val="0"/>
              </a:spcAft>
              <a:buSzPts val="2200"/>
              <a:buFont typeface="Dancing Script"/>
              <a:buChar char="■"/>
              <a:defRPr sz="2200">
                <a:latin typeface="Dancing Script"/>
                <a:ea typeface="Dancing Script"/>
                <a:cs typeface="Dancing Script"/>
                <a:sym typeface="Dancing Script"/>
              </a:defRPr>
            </a:lvl3pPr>
            <a:lvl4pPr marL="1828800" lvl="3" indent="-368300" algn="ctr" rtl="0">
              <a:lnSpc>
                <a:spcPct val="120000"/>
              </a:lnSpc>
              <a:spcBef>
                <a:spcPts val="0"/>
              </a:spcBef>
              <a:spcAft>
                <a:spcPts val="0"/>
              </a:spcAft>
              <a:buSzPts val="2200"/>
              <a:buFont typeface="Dancing Script"/>
              <a:buChar char="●"/>
              <a:defRPr sz="2200">
                <a:latin typeface="Dancing Script"/>
                <a:ea typeface="Dancing Script"/>
                <a:cs typeface="Dancing Script"/>
                <a:sym typeface="Dancing Script"/>
              </a:defRPr>
            </a:lvl4pPr>
            <a:lvl5pPr marL="2286000" lvl="4" indent="-368300" algn="ctr" rtl="0">
              <a:lnSpc>
                <a:spcPct val="120000"/>
              </a:lnSpc>
              <a:spcBef>
                <a:spcPts val="0"/>
              </a:spcBef>
              <a:spcAft>
                <a:spcPts val="0"/>
              </a:spcAft>
              <a:buSzPts val="2200"/>
              <a:buFont typeface="Dancing Script"/>
              <a:buChar char="○"/>
              <a:defRPr sz="2200">
                <a:latin typeface="Dancing Script"/>
                <a:ea typeface="Dancing Script"/>
                <a:cs typeface="Dancing Script"/>
                <a:sym typeface="Dancing Script"/>
              </a:defRPr>
            </a:lvl5pPr>
            <a:lvl6pPr marL="2743200" lvl="5" indent="-368300" algn="ctr" rtl="0">
              <a:lnSpc>
                <a:spcPct val="120000"/>
              </a:lnSpc>
              <a:spcBef>
                <a:spcPts val="0"/>
              </a:spcBef>
              <a:spcAft>
                <a:spcPts val="0"/>
              </a:spcAft>
              <a:buSzPts val="2200"/>
              <a:buFont typeface="Dancing Script"/>
              <a:buChar char="■"/>
              <a:defRPr sz="2200">
                <a:latin typeface="Dancing Script"/>
                <a:ea typeface="Dancing Script"/>
                <a:cs typeface="Dancing Script"/>
                <a:sym typeface="Dancing Script"/>
              </a:defRPr>
            </a:lvl6pPr>
            <a:lvl7pPr marL="3200400" lvl="6" indent="-368300" algn="ctr" rtl="0">
              <a:lnSpc>
                <a:spcPct val="120000"/>
              </a:lnSpc>
              <a:spcBef>
                <a:spcPts val="0"/>
              </a:spcBef>
              <a:spcAft>
                <a:spcPts val="0"/>
              </a:spcAft>
              <a:buSzPts val="2200"/>
              <a:buFont typeface="Dancing Script"/>
              <a:buChar char="●"/>
              <a:defRPr sz="2200">
                <a:latin typeface="Dancing Script"/>
                <a:ea typeface="Dancing Script"/>
                <a:cs typeface="Dancing Script"/>
                <a:sym typeface="Dancing Script"/>
              </a:defRPr>
            </a:lvl7pPr>
            <a:lvl8pPr marL="3657600" lvl="7" indent="-368300" algn="ctr" rtl="0">
              <a:lnSpc>
                <a:spcPct val="120000"/>
              </a:lnSpc>
              <a:spcBef>
                <a:spcPts val="0"/>
              </a:spcBef>
              <a:spcAft>
                <a:spcPts val="0"/>
              </a:spcAft>
              <a:buSzPts val="2200"/>
              <a:buFont typeface="Dancing Script"/>
              <a:buChar char="○"/>
              <a:defRPr sz="2200">
                <a:latin typeface="Dancing Script"/>
                <a:ea typeface="Dancing Script"/>
                <a:cs typeface="Dancing Script"/>
                <a:sym typeface="Dancing Script"/>
              </a:defRPr>
            </a:lvl8pPr>
            <a:lvl9pPr marL="4114800" lvl="8" indent="-368300" algn="ctr" rtl="0">
              <a:lnSpc>
                <a:spcPct val="120000"/>
              </a:lnSpc>
              <a:spcBef>
                <a:spcPts val="0"/>
              </a:spcBef>
              <a:spcAft>
                <a:spcPts val="0"/>
              </a:spcAft>
              <a:buSzPts val="2200"/>
              <a:buFont typeface="Dancing Script"/>
              <a:buChar char="■"/>
              <a:defRPr sz="2200">
                <a:latin typeface="Dancing Script"/>
                <a:ea typeface="Dancing Script"/>
                <a:cs typeface="Dancing Script"/>
                <a:sym typeface="Dancing Script"/>
              </a:defRPr>
            </a:lvl9pPr>
          </a:lstStyle>
          <a:p>
            <a:pPr lvl="0"/>
            <a:r>
              <a:rPr lang="en-US" smtClean="0"/>
              <a:t>Click to edit Master text styles</a:t>
            </a:r>
          </a:p>
        </p:txBody>
      </p:sp>
      <p:sp>
        <p:nvSpPr>
          <p:cNvPr id="20" name="Google Shape;20;p4"/>
          <p:cNvSpPr txBox="1">
            <a:spLocks noGrp="1"/>
          </p:cNvSpPr>
          <p:nvPr>
            <p:ph type="sldNum" idx="12"/>
          </p:nvPr>
        </p:nvSpPr>
        <p:spPr>
          <a:xfrm>
            <a:off x="8480585" y="6333135"/>
            <a:ext cx="5487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8CA3A16A-90B1-428A-AF5B-100D438253FB}" type="slidenum">
              <a:rPr lang="en-US" smtClean="0"/>
              <a:t>‹#›</a:t>
            </a:fld>
            <a:endParaRPr lang="en-US"/>
          </a:p>
        </p:txBody>
      </p:sp>
      <p:sp>
        <p:nvSpPr>
          <p:cNvPr id="21" name="Google Shape;21;p4"/>
          <p:cNvSpPr/>
          <p:nvPr/>
        </p:nvSpPr>
        <p:spPr>
          <a:xfrm>
            <a:off x="1759575" y="1862534"/>
            <a:ext cx="1071300" cy="1420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22;p4"/>
          <p:cNvPicPr preferRelativeResize="0"/>
          <p:nvPr/>
        </p:nvPicPr>
        <p:blipFill>
          <a:blip r:embed="rId3">
            <a:alphaModFix/>
          </a:blip>
          <a:stretch>
            <a:fillRect/>
          </a:stretch>
        </p:blipFill>
        <p:spPr>
          <a:xfrm>
            <a:off x="1759575" y="1864572"/>
            <a:ext cx="1071300" cy="142079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508226" y="509967"/>
            <a:ext cx="5136900" cy="7364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smtClean="0"/>
              <a:t>Click to edit Master title style</a:t>
            </a:r>
            <a:endParaRPr/>
          </a:p>
        </p:txBody>
      </p:sp>
      <p:sp>
        <p:nvSpPr>
          <p:cNvPr id="25" name="Google Shape;25;p5"/>
          <p:cNvSpPr txBox="1">
            <a:spLocks noGrp="1"/>
          </p:cNvSpPr>
          <p:nvPr>
            <p:ph type="body" idx="1"/>
          </p:nvPr>
        </p:nvSpPr>
        <p:spPr>
          <a:xfrm>
            <a:off x="764951" y="1624334"/>
            <a:ext cx="5425500" cy="42260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55600" rtl="0">
              <a:spcBef>
                <a:spcPts val="800"/>
              </a:spcBef>
              <a:spcAft>
                <a:spcPts val="0"/>
              </a:spcAft>
              <a:buSzPts val="2000"/>
              <a:buChar char="■"/>
              <a:defRPr/>
            </a:lvl3pPr>
            <a:lvl4pPr marL="1828800" lvl="3" indent="-355600" rtl="0">
              <a:spcBef>
                <a:spcPts val="800"/>
              </a:spcBef>
              <a:spcAft>
                <a:spcPts val="0"/>
              </a:spcAft>
              <a:buSzPts val="2000"/>
              <a:buChar char="●"/>
              <a:defRPr/>
            </a:lvl4pPr>
            <a:lvl5pPr marL="2286000" lvl="4" indent="-355600" rtl="0">
              <a:spcBef>
                <a:spcPts val="800"/>
              </a:spcBef>
              <a:spcAft>
                <a:spcPts val="0"/>
              </a:spcAft>
              <a:buSzPts val="2000"/>
              <a:buChar char="○"/>
              <a:defRPr/>
            </a:lvl5pPr>
            <a:lvl6pPr marL="2743200" lvl="5" indent="-355600" rtl="0">
              <a:spcBef>
                <a:spcPts val="800"/>
              </a:spcBef>
              <a:spcAft>
                <a:spcPts val="0"/>
              </a:spcAft>
              <a:buSzPts val="2000"/>
              <a:buChar char="■"/>
              <a:defRPr/>
            </a:lvl6pPr>
            <a:lvl7pPr marL="3200400" lvl="6" indent="-355600" rtl="0">
              <a:spcBef>
                <a:spcPts val="800"/>
              </a:spcBef>
              <a:spcAft>
                <a:spcPts val="0"/>
              </a:spcAft>
              <a:buSzPts val="2000"/>
              <a:buChar char="●"/>
              <a:defRPr/>
            </a:lvl7pPr>
            <a:lvl8pPr marL="3657600" lvl="7" indent="-355600" rtl="0">
              <a:spcBef>
                <a:spcPts val="800"/>
              </a:spcBef>
              <a:spcAft>
                <a:spcPts val="0"/>
              </a:spcAft>
              <a:buSzPts val="2000"/>
              <a:buChar char="○"/>
              <a:defRPr/>
            </a:lvl8pPr>
            <a:lvl9pPr marL="4114800" lvl="8" indent="-355600" rtl="0">
              <a:spcBef>
                <a:spcPts val="800"/>
              </a:spcBef>
              <a:spcAft>
                <a:spcPts val="800"/>
              </a:spcAft>
              <a:buSzPts val="2000"/>
              <a:buChar char="■"/>
              <a:defRPr/>
            </a:lvl9pPr>
          </a:lstStyle>
          <a:p>
            <a:pPr lvl="0"/>
            <a:r>
              <a:rPr lang="en-US" smtClean="0"/>
              <a:t>Click to edit Master text styles</a:t>
            </a:r>
          </a:p>
        </p:txBody>
      </p:sp>
      <p:sp>
        <p:nvSpPr>
          <p:cNvPr id="26" name="Google Shape;26;p5"/>
          <p:cNvSpPr txBox="1">
            <a:spLocks noGrp="1"/>
          </p:cNvSpPr>
          <p:nvPr>
            <p:ph type="sldNum" idx="12"/>
          </p:nvPr>
        </p:nvSpPr>
        <p:spPr>
          <a:xfrm>
            <a:off x="8480585" y="6333135"/>
            <a:ext cx="5487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8CA3A16A-90B1-428A-AF5B-100D438253F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508226" y="509967"/>
            <a:ext cx="5136900" cy="7364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smtClean="0"/>
              <a:t>Click to edit Master title style</a:t>
            </a:r>
            <a:endParaRPr/>
          </a:p>
        </p:txBody>
      </p:sp>
      <p:sp>
        <p:nvSpPr>
          <p:cNvPr id="29" name="Google Shape;29;p6"/>
          <p:cNvSpPr txBox="1">
            <a:spLocks noGrp="1"/>
          </p:cNvSpPr>
          <p:nvPr>
            <p:ph type="body" idx="1"/>
          </p:nvPr>
        </p:nvSpPr>
        <p:spPr>
          <a:xfrm>
            <a:off x="764951" y="1624334"/>
            <a:ext cx="2531700" cy="43064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pPr lvl="0"/>
            <a:r>
              <a:rPr lang="en-US" smtClean="0"/>
              <a:t>Click to edit Master text styles</a:t>
            </a:r>
          </a:p>
        </p:txBody>
      </p:sp>
      <p:sp>
        <p:nvSpPr>
          <p:cNvPr id="30" name="Google Shape;30;p6"/>
          <p:cNvSpPr txBox="1">
            <a:spLocks noGrp="1"/>
          </p:cNvSpPr>
          <p:nvPr>
            <p:ph type="body" idx="2"/>
          </p:nvPr>
        </p:nvSpPr>
        <p:spPr>
          <a:xfrm>
            <a:off x="3651729" y="1624334"/>
            <a:ext cx="2531700" cy="43064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pPr lvl="0"/>
            <a:r>
              <a:rPr lang="en-US" smtClean="0"/>
              <a:t>Click to edit Master text styles</a:t>
            </a:r>
          </a:p>
        </p:txBody>
      </p:sp>
      <p:sp>
        <p:nvSpPr>
          <p:cNvPr id="31" name="Google Shape;31;p6"/>
          <p:cNvSpPr txBox="1">
            <a:spLocks noGrp="1"/>
          </p:cNvSpPr>
          <p:nvPr>
            <p:ph type="sldNum" idx="12"/>
          </p:nvPr>
        </p:nvSpPr>
        <p:spPr>
          <a:xfrm>
            <a:off x="8480585" y="6333135"/>
            <a:ext cx="5487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8CA3A16A-90B1-428A-AF5B-100D438253F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508226" y="509967"/>
            <a:ext cx="5136900" cy="7364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smtClean="0"/>
              <a:t>Click to edit Master title style</a:t>
            </a:r>
            <a:endParaRPr/>
          </a:p>
        </p:txBody>
      </p:sp>
      <p:sp>
        <p:nvSpPr>
          <p:cNvPr id="34" name="Google Shape;34;p7"/>
          <p:cNvSpPr txBox="1">
            <a:spLocks noGrp="1"/>
          </p:cNvSpPr>
          <p:nvPr>
            <p:ph type="body" idx="1"/>
          </p:nvPr>
        </p:nvSpPr>
        <p:spPr>
          <a:xfrm>
            <a:off x="764951" y="1624334"/>
            <a:ext cx="1838100" cy="43440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pPr lvl="0"/>
            <a:r>
              <a:rPr lang="en-US" smtClean="0"/>
              <a:t>Click to edit Master text styles</a:t>
            </a:r>
          </a:p>
        </p:txBody>
      </p:sp>
      <p:sp>
        <p:nvSpPr>
          <p:cNvPr id="35" name="Google Shape;35;p7"/>
          <p:cNvSpPr txBox="1">
            <a:spLocks noGrp="1"/>
          </p:cNvSpPr>
          <p:nvPr>
            <p:ph type="body" idx="2"/>
          </p:nvPr>
        </p:nvSpPr>
        <p:spPr>
          <a:xfrm>
            <a:off x="2795963" y="1624334"/>
            <a:ext cx="1838100" cy="43440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pPr lvl="0"/>
            <a:r>
              <a:rPr lang="en-US" smtClean="0"/>
              <a:t>Click to edit Master text styles</a:t>
            </a:r>
          </a:p>
        </p:txBody>
      </p:sp>
      <p:sp>
        <p:nvSpPr>
          <p:cNvPr id="36" name="Google Shape;36;p7"/>
          <p:cNvSpPr txBox="1">
            <a:spLocks noGrp="1"/>
          </p:cNvSpPr>
          <p:nvPr>
            <p:ph type="body" idx="3"/>
          </p:nvPr>
        </p:nvSpPr>
        <p:spPr>
          <a:xfrm>
            <a:off x="4826975" y="1624334"/>
            <a:ext cx="1838100" cy="43440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pPr lvl="0"/>
            <a:r>
              <a:rPr lang="en-US" smtClean="0"/>
              <a:t>Click to edit Master text styles</a:t>
            </a:r>
          </a:p>
        </p:txBody>
      </p:sp>
      <p:sp>
        <p:nvSpPr>
          <p:cNvPr id="37" name="Google Shape;37;p7"/>
          <p:cNvSpPr txBox="1">
            <a:spLocks noGrp="1"/>
          </p:cNvSpPr>
          <p:nvPr>
            <p:ph type="sldNum" idx="12"/>
          </p:nvPr>
        </p:nvSpPr>
        <p:spPr>
          <a:xfrm>
            <a:off x="8480585" y="6333135"/>
            <a:ext cx="5487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8CA3A16A-90B1-428A-AF5B-100D438253F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508226" y="509967"/>
            <a:ext cx="5136900" cy="7364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smtClean="0"/>
              <a:t>Click to edit Master title style</a:t>
            </a:r>
            <a:endParaRPr/>
          </a:p>
        </p:txBody>
      </p:sp>
      <p:sp>
        <p:nvSpPr>
          <p:cNvPr id="40" name="Google Shape;40;p8"/>
          <p:cNvSpPr txBox="1">
            <a:spLocks noGrp="1"/>
          </p:cNvSpPr>
          <p:nvPr>
            <p:ph type="sldNum" idx="12"/>
          </p:nvPr>
        </p:nvSpPr>
        <p:spPr>
          <a:xfrm>
            <a:off x="8480585" y="6333135"/>
            <a:ext cx="5487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8CA3A16A-90B1-428A-AF5B-100D438253F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body" idx="1"/>
          </p:nvPr>
        </p:nvSpPr>
        <p:spPr>
          <a:xfrm>
            <a:off x="6749975" y="2134301"/>
            <a:ext cx="1496100" cy="28708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400"/>
              <a:buNone/>
              <a:defRPr sz="1400"/>
            </a:lvl1pPr>
          </a:lstStyle>
          <a:p>
            <a:pPr lvl="0"/>
            <a:r>
              <a:rPr lang="en-US" smtClean="0"/>
              <a:t>Click to edit Master text styles</a:t>
            </a:r>
          </a:p>
        </p:txBody>
      </p:sp>
      <p:sp>
        <p:nvSpPr>
          <p:cNvPr id="43" name="Google Shape;43;p9"/>
          <p:cNvSpPr txBox="1">
            <a:spLocks noGrp="1"/>
          </p:cNvSpPr>
          <p:nvPr>
            <p:ph type="sldNum" idx="12"/>
          </p:nvPr>
        </p:nvSpPr>
        <p:spPr>
          <a:xfrm>
            <a:off x="8480585" y="6333135"/>
            <a:ext cx="548700" cy="524800"/>
          </a:xfrm>
          <a:prstGeom prst="rect">
            <a:avLst/>
          </a:prstGeom>
        </p:spPr>
        <p:txBody>
          <a:bodyPr spcFirstLastPara="1" wrap="square" lIns="0" tIns="0" rIns="0" bIns="0"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fld id="{8CA3A16A-90B1-428A-AF5B-100D438253F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44"/>
        <p:cNvGrpSpPr/>
        <p:nvPr/>
      </p:nvGrpSpPr>
      <p:grpSpPr>
        <a:xfrm>
          <a:off x="0" y="0"/>
          <a:ext cx="0" cy="0"/>
          <a:chOff x="0" y="0"/>
          <a:chExt cx="0" cy="0"/>
        </a:xfrm>
      </p:grpSpPr>
      <p:pic>
        <p:nvPicPr>
          <p:cNvPr id="45" name="Google Shape;45;p10"/>
          <p:cNvPicPr preferRelativeResize="0"/>
          <p:nvPr/>
        </p:nvPicPr>
        <p:blipFill>
          <a:blip r:embed="rId3">
            <a:alphaModFix/>
          </a:blip>
          <a:stretch>
            <a:fillRect/>
          </a:stretch>
        </p:blipFill>
        <p:spPr>
          <a:xfrm>
            <a:off x="1" y="0"/>
            <a:ext cx="9143996" cy="6858000"/>
          </a:xfrm>
          <a:prstGeom prst="rect">
            <a:avLst/>
          </a:prstGeom>
          <a:noFill/>
          <a:ln>
            <a:noFill/>
          </a:ln>
        </p:spPr>
      </p:pic>
      <p:sp>
        <p:nvSpPr>
          <p:cNvPr id="46" name="Google Shape;46;p10"/>
          <p:cNvSpPr txBox="1">
            <a:spLocks noGrp="1"/>
          </p:cNvSpPr>
          <p:nvPr>
            <p:ph type="sldNum" idx="12"/>
          </p:nvPr>
        </p:nvSpPr>
        <p:spPr>
          <a:xfrm>
            <a:off x="8480585" y="6333135"/>
            <a:ext cx="5487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8CA3A16A-90B1-428A-AF5B-100D438253F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08226" y="509967"/>
            <a:ext cx="5136900" cy="736400"/>
          </a:xfrm>
          <a:prstGeom prst="rect">
            <a:avLst/>
          </a:prstGeom>
          <a:noFill/>
          <a:ln>
            <a:noFill/>
          </a:ln>
        </p:spPr>
        <p:txBody>
          <a:bodyPr spcFirstLastPara="1" wrap="square" lIns="0" tIns="0" rIns="0" bIns="0" anchor="ctr" anchorCtr="0">
            <a:noAutofit/>
          </a:bodyPr>
          <a:lstStyle>
            <a:lvl1pPr lvl="0" algn="ctr" rtl="0">
              <a:lnSpc>
                <a:spcPct val="90000"/>
              </a:lnSpc>
              <a:spcBef>
                <a:spcPts val="0"/>
              </a:spcBef>
              <a:spcAft>
                <a:spcPts val="0"/>
              </a:spcAft>
              <a:buClr>
                <a:schemeClr val="dk1"/>
              </a:buClr>
              <a:buSzPts val="2400"/>
              <a:buFont typeface="Dancing Script"/>
              <a:buNone/>
              <a:defRPr sz="2400">
                <a:solidFill>
                  <a:schemeClr val="dk1"/>
                </a:solidFill>
                <a:latin typeface="Dancing Script"/>
                <a:ea typeface="Dancing Script"/>
                <a:cs typeface="Dancing Script"/>
                <a:sym typeface="Dancing Script"/>
              </a:defRPr>
            </a:lvl1pPr>
            <a:lvl2pPr lvl="1" algn="ctr" rtl="0">
              <a:lnSpc>
                <a:spcPct val="90000"/>
              </a:lnSpc>
              <a:spcBef>
                <a:spcPts val="0"/>
              </a:spcBef>
              <a:spcAft>
                <a:spcPts val="0"/>
              </a:spcAft>
              <a:buClr>
                <a:schemeClr val="dk1"/>
              </a:buClr>
              <a:buSzPts val="2400"/>
              <a:buFont typeface="Dancing Script"/>
              <a:buNone/>
              <a:defRPr sz="2400">
                <a:solidFill>
                  <a:schemeClr val="dk1"/>
                </a:solidFill>
                <a:latin typeface="Dancing Script"/>
                <a:ea typeface="Dancing Script"/>
                <a:cs typeface="Dancing Script"/>
                <a:sym typeface="Dancing Script"/>
              </a:defRPr>
            </a:lvl2pPr>
            <a:lvl3pPr lvl="2" algn="ctr" rtl="0">
              <a:lnSpc>
                <a:spcPct val="90000"/>
              </a:lnSpc>
              <a:spcBef>
                <a:spcPts val="0"/>
              </a:spcBef>
              <a:spcAft>
                <a:spcPts val="0"/>
              </a:spcAft>
              <a:buClr>
                <a:schemeClr val="dk1"/>
              </a:buClr>
              <a:buSzPts val="2400"/>
              <a:buFont typeface="Dancing Script"/>
              <a:buNone/>
              <a:defRPr sz="2400">
                <a:solidFill>
                  <a:schemeClr val="dk1"/>
                </a:solidFill>
                <a:latin typeface="Dancing Script"/>
                <a:ea typeface="Dancing Script"/>
                <a:cs typeface="Dancing Script"/>
                <a:sym typeface="Dancing Script"/>
              </a:defRPr>
            </a:lvl3pPr>
            <a:lvl4pPr lvl="3" algn="ctr" rtl="0">
              <a:lnSpc>
                <a:spcPct val="90000"/>
              </a:lnSpc>
              <a:spcBef>
                <a:spcPts val="0"/>
              </a:spcBef>
              <a:spcAft>
                <a:spcPts val="0"/>
              </a:spcAft>
              <a:buClr>
                <a:schemeClr val="dk1"/>
              </a:buClr>
              <a:buSzPts val="2400"/>
              <a:buFont typeface="Dancing Script"/>
              <a:buNone/>
              <a:defRPr sz="2400">
                <a:solidFill>
                  <a:schemeClr val="dk1"/>
                </a:solidFill>
                <a:latin typeface="Dancing Script"/>
                <a:ea typeface="Dancing Script"/>
                <a:cs typeface="Dancing Script"/>
                <a:sym typeface="Dancing Script"/>
              </a:defRPr>
            </a:lvl4pPr>
            <a:lvl5pPr lvl="4" algn="ctr" rtl="0">
              <a:lnSpc>
                <a:spcPct val="90000"/>
              </a:lnSpc>
              <a:spcBef>
                <a:spcPts val="0"/>
              </a:spcBef>
              <a:spcAft>
                <a:spcPts val="0"/>
              </a:spcAft>
              <a:buClr>
                <a:schemeClr val="dk1"/>
              </a:buClr>
              <a:buSzPts val="2400"/>
              <a:buFont typeface="Dancing Script"/>
              <a:buNone/>
              <a:defRPr sz="2400">
                <a:solidFill>
                  <a:schemeClr val="dk1"/>
                </a:solidFill>
                <a:latin typeface="Dancing Script"/>
                <a:ea typeface="Dancing Script"/>
                <a:cs typeface="Dancing Script"/>
                <a:sym typeface="Dancing Script"/>
              </a:defRPr>
            </a:lvl5pPr>
            <a:lvl6pPr lvl="5" algn="ctr" rtl="0">
              <a:lnSpc>
                <a:spcPct val="90000"/>
              </a:lnSpc>
              <a:spcBef>
                <a:spcPts val="0"/>
              </a:spcBef>
              <a:spcAft>
                <a:spcPts val="0"/>
              </a:spcAft>
              <a:buClr>
                <a:schemeClr val="dk1"/>
              </a:buClr>
              <a:buSzPts val="2400"/>
              <a:buFont typeface="Dancing Script"/>
              <a:buNone/>
              <a:defRPr sz="2400">
                <a:solidFill>
                  <a:schemeClr val="dk1"/>
                </a:solidFill>
                <a:latin typeface="Dancing Script"/>
                <a:ea typeface="Dancing Script"/>
                <a:cs typeface="Dancing Script"/>
                <a:sym typeface="Dancing Script"/>
              </a:defRPr>
            </a:lvl6pPr>
            <a:lvl7pPr lvl="6" algn="ctr" rtl="0">
              <a:lnSpc>
                <a:spcPct val="90000"/>
              </a:lnSpc>
              <a:spcBef>
                <a:spcPts val="0"/>
              </a:spcBef>
              <a:spcAft>
                <a:spcPts val="0"/>
              </a:spcAft>
              <a:buClr>
                <a:schemeClr val="dk1"/>
              </a:buClr>
              <a:buSzPts val="2400"/>
              <a:buFont typeface="Dancing Script"/>
              <a:buNone/>
              <a:defRPr sz="2400">
                <a:solidFill>
                  <a:schemeClr val="dk1"/>
                </a:solidFill>
                <a:latin typeface="Dancing Script"/>
                <a:ea typeface="Dancing Script"/>
                <a:cs typeface="Dancing Script"/>
                <a:sym typeface="Dancing Script"/>
              </a:defRPr>
            </a:lvl7pPr>
            <a:lvl8pPr lvl="7" algn="ctr" rtl="0">
              <a:lnSpc>
                <a:spcPct val="90000"/>
              </a:lnSpc>
              <a:spcBef>
                <a:spcPts val="0"/>
              </a:spcBef>
              <a:spcAft>
                <a:spcPts val="0"/>
              </a:spcAft>
              <a:buClr>
                <a:schemeClr val="dk1"/>
              </a:buClr>
              <a:buSzPts val="2400"/>
              <a:buFont typeface="Dancing Script"/>
              <a:buNone/>
              <a:defRPr sz="2400">
                <a:solidFill>
                  <a:schemeClr val="dk1"/>
                </a:solidFill>
                <a:latin typeface="Dancing Script"/>
                <a:ea typeface="Dancing Script"/>
                <a:cs typeface="Dancing Script"/>
                <a:sym typeface="Dancing Script"/>
              </a:defRPr>
            </a:lvl8pPr>
            <a:lvl9pPr lvl="8" algn="ctr" rtl="0">
              <a:lnSpc>
                <a:spcPct val="90000"/>
              </a:lnSpc>
              <a:spcBef>
                <a:spcPts val="0"/>
              </a:spcBef>
              <a:spcAft>
                <a:spcPts val="0"/>
              </a:spcAft>
              <a:buClr>
                <a:schemeClr val="dk1"/>
              </a:buClr>
              <a:buSzPts val="2400"/>
              <a:buFont typeface="Dancing Script"/>
              <a:buNone/>
              <a:defRPr sz="2400">
                <a:solidFill>
                  <a:schemeClr val="dk1"/>
                </a:solidFill>
                <a:latin typeface="Dancing Script"/>
                <a:ea typeface="Dancing Script"/>
                <a:cs typeface="Dancing Script"/>
                <a:sym typeface="Dancing Script"/>
              </a:defRPr>
            </a:lvl9pPr>
          </a:lstStyle>
          <a:p>
            <a:endParaRPr/>
          </a:p>
        </p:txBody>
      </p:sp>
      <p:sp>
        <p:nvSpPr>
          <p:cNvPr id="7" name="Google Shape;7;p1"/>
          <p:cNvSpPr txBox="1">
            <a:spLocks noGrp="1"/>
          </p:cNvSpPr>
          <p:nvPr>
            <p:ph type="body" idx="1"/>
          </p:nvPr>
        </p:nvSpPr>
        <p:spPr>
          <a:xfrm>
            <a:off x="764951" y="1624334"/>
            <a:ext cx="5425500" cy="4226000"/>
          </a:xfrm>
          <a:prstGeom prst="rect">
            <a:avLst/>
          </a:prstGeom>
          <a:noFill/>
          <a:ln>
            <a:noFill/>
          </a:ln>
        </p:spPr>
        <p:txBody>
          <a:bodyPr spcFirstLastPara="1" wrap="square" lIns="0" tIns="0" rIns="0" bIns="0" anchor="t" anchorCtr="0">
            <a:noAutofit/>
          </a:bodyPr>
          <a:lstStyle>
            <a:lvl1pPr marL="457200" lvl="0" indent="-330200" rtl="0">
              <a:lnSpc>
                <a:spcPct val="115000"/>
              </a:lnSpc>
              <a:spcBef>
                <a:spcPts val="0"/>
              </a:spcBef>
              <a:spcAft>
                <a:spcPts val="0"/>
              </a:spcAft>
              <a:buClr>
                <a:schemeClr val="accent1"/>
              </a:buClr>
              <a:buSzPts val="1600"/>
              <a:buFont typeface="Bitter Thin"/>
              <a:buChar char="✘"/>
              <a:defRPr sz="2000">
                <a:solidFill>
                  <a:schemeClr val="dk1"/>
                </a:solidFill>
                <a:latin typeface="Bitter Thin"/>
                <a:ea typeface="Bitter Thin"/>
                <a:cs typeface="Bitter Thin"/>
                <a:sym typeface="Bitter Thin"/>
              </a:defRPr>
            </a:lvl1pPr>
            <a:lvl2pPr marL="914400" lvl="1" indent="-330200" rtl="0">
              <a:lnSpc>
                <a:spcPct val="115000"/>
              </a:lnSpc>
              <a:spcBef>
                <a:spcPts val="800"/>
              </a:spcBef>
              <a:spcAft>
                <a:spcPts val="0"/>
              </a:spcAft>
              <a:buClr>
                <a:schemeClr val="accent1"/>
              </a:buClr>
              <a:buSzPts val="1600"/>
              <a:buFont typeface="Bitter Thin"/>
              <a:buChar char="✗"/>
              <a:defRPr sz="2000">
                <a:solidFill>
                  <a:schemeClr val="dk1"/>
                </a:solidFill>
                <a:latin typeface="Bitter Thin"/>
                <a:ea typeface="Bitter Thin"/>
                <a:cs typeface="Bitter Thin"/>
                <a:sym typeface="Bitter Thin"/>
              </a:defRPr>
            </a:lvl2pPr>
            <a:lvl3pPr marL="1371600" lvl="2" indent="-355600" rtl="0">
              <a:lnSpc>
                <a:spcPct val="115000"/>
              </a:lnSpc>
              <a:spcBef>
                <a:spcPts val="800"/>
              </a:spcBef>
              <a:spcAft>
                <a:spcPts val="0"/>
              </a:spcAft>
              <a:buClr>
                <a:schemeClr val="accent1"/>
              </a:buClr>
              <a:buSzPts val="2000"/>
              <a:buFont typeface="Bitter Thin"/>
              <a:buChar char="■"/>
              <a:defRPr sz="2000">
                <a:solidFill>
                  <a:schemeClr val="dk1"/>
                </a:solidFill>
                <a:latin typeface="Bitter Thin"/>
                <a:ea typeface="Bitter Thin"/>
                <a:cs typeface="Bitter Thin"/>
                <a:sym typeface="Bitter Thin"/>
              </a:defRPr>
            </a:lvl3pPr>
            <a:lvl4pPr marL="1828800" lvl="3" indent="-355600" rtl="0">
              <a:lnSpc>
                <a:spcPct val="115000"/>
              </a:lnSpc>
              <a:spcBef>
                <a:spcPts val="800"/>
              </a:spcBef>
              <a:spcAft>
                <a:spcPts val="0"/>
              </a:spcAft>
              <a:buClr>
                <a:schemeClr val="dk1"/>
              </a:buClr>
              <a:buSzPts val="2000"/>
              <a:buFont typeface="Bitter Thin"/>
              <a:buChar char="●"/>
              <a:defRPr sz="2000">
                <a:solidFill>
                  <a:schemeClr val="dk1"/>
                </a:solidFill>
                <a:latin typeface="Bitter Thin"/>
                <a:ea typeface="Bitter Thin"/>
                <a:cs typeface="Bitter Thin"/>
                <a:sym typeface="Bitter Thin"/>
              </a:defRPr>
            </a:lvl4pPr>
            <a:lvl5pPr marL="2286000" lvl="4" indent="-355600" rtl="0">
              <a:lnSpc>
                <a:spcPct val="115000"/>
              </a:lnSpc>
              <a:spcBef>
                <a:spcPts val="800"/>
              </a:spcBef>
              <a:spcAft>
                <a:spcPts val="0"/>
              </a:spcAft>
              <a:buClr>
                <a:schemeClr val="dk1"/>
              </a:buClr>
              <a:buSzPts val="2000"/>
              <a:buFont typeface="Bitter Thin"/>
              <a:buChar char="○"/>
              <a:defRPr sz="2000">
                <a:solidFill>
                  <a:schemeClr val="dk1"/>
                </a:solidFill>
                <a:latin typeface="Bitter Thin"/>
                <a:ea typeface="Bitter Thin"/>
                <a:cs typeface="Bitter Thin"/>
                <a:sym typeface="Bitter Thin"/>
              </a:defRPr>
            </a:lvl5pPr>
            <a:lvl6pPr marL="2743200" lvl="5" indent="-355600" rtl="0">
              <a:lnSpc>
                <a:spcPct val="115000"/>
              </a:lnSpc>
              <a:spcBef>
                <a:spcPts val="800"/>
              </a:spcBef>
              <a:spcAft>
                <a:spcPts val="0"/>
              </a:spcAft>
              <a:buClr>
                <a:schemeClr val="dk1"/>
              </a:buClr>
              <a:buSzPts val="2000"/>
              <a:buFont typeface="Bitter Thin"/>
              <a:buChar char="■"/>
              <a:defRPr sz="2000">
                <a:solidFill>
                  <a:schemeClr val="dk1"/>
                </a:solidFill>
                <a:latin typeface="Bitter Thin"/>
                <a:ea typeface="Bitter Thin"/>
                <a:cs typeface="Bitter Thin"/>
                <a:sym typeface="Bitter Thin"/>
              </a:defRPr>
            </a:lvl6pPr>
            <a:lvl7pPr marL="3200400" lvl="6" indent="-355600" rtl="0">
              <a:lnSpc>
                <a:spcPct val="115000"/>
              </a:lnSpc>
              <a:spcBef>
                <a:spcPts val="800"/>
              </a:spcBef>
              <a:spcAft>
                <a:spcPts val="0"/>
              </a:spcAft>
              <a:buClr>
                <a:schemeClr val="dk1"/>
              </a:buClr>
              <a:buSzPts val="2000"/>
              <a:buFont typeface="Bitter Thin"/>
              <a:buChar char="●"/>
              <a:defRPr sz="2000">
                <a:solidFill>
                  <a:schemeClr val="dk1"/>
                </a:solidFill>
                <a:latin typeface="Bitter Thin"/>
                <a:ea typeface="Bitter Thin"/>
                <a:cs typeface="Bitter Thin"/>
                <a:sym typeface="Bitter Thin"/>
              </a:defRPr>
            </a:lvl7pPr>
            <a:lvl8pPr marL="3657600" lvl="7" indent="-355600" rtl="0">
              <a:lnSpc>
                <a:spcPct val="115000"/>
              </a:lnSpc>
              <a:spcBef>
                <a:spcPts val="800"/>
              </a:spcBef>
              <a:spcAft>
                <a:spcPts val="0"/>
              </a:spcAft>
              <a:buClr>
                <a:schemeClr val="dk1"/>
              </a:buClr>
              <a:buSzPts val="2000"/>
              <a:buFont typeface="Bitter Thin"/>
              <a:buChar char="○"/>
              <a:defRPr sz="2000">
                <a:solidFill>
                  <a:schemeClr val="dk1"/>
                </a:solidFill>
                <a:latin typeface="Bitter Thin"/>
                <a:ea typeface="Bitter Thin"/>
                <a:cs typeface="Bitter Thin"/>
                <a:sym typeface="Bitter Thin"/>
              </a:defRPr>
            </a:lvl8pPr>
            <a:lvl9pPr marL="4114800" lvl="8" indent="-355600" rtl="0">
              <a:lnSpc>
                <a:spcPct val="115000"/>
              </a:lnSpc>
              <a:spcBef>
                <a:spcPts val="800"/>
              </a:spcBef>
              <a:spcAft>
                <a:spcPts val="800"/>
              </a:spcAft>
              <a:buClr>
                <a:schemeClr val="dk1"/>
              </a:buClr>
              <a:buSzPts val="2000"/>
              <a:buFont typeface="Bitter Thin"/>
              <a:buChar char="■"/>
              <a:defRPr sz="2000">
                <a:solidFill>
                  <a:schemeClr val="dk1"/>
                </a:solidFill>
                <a:latin typeface="Bitter Thin"/>
                <a:ea typeface="Bitter Thin"/>
                <a:cs typeface="Bitter Thin"/>
                <a:sym typeface="Bitter Thin"/>
              </a:defRPr>
            </a:lvl9pPr>
          </a:lstStyle>
          <a:p>
            <a:endParaRPr/>
          </a:p>
        </p:txBody>
      </p:sp>
      <p:sp>
        <p:nvSpPr>
          <p:cNvPr id="8" name="Google Shape;8;p1"/>
          <p:cNvSpPr txBox="1">
            <a:spLocks noGrp="1"/>
          </p:cNvSpPr>
          <p:nvPr>
            <p:ph type="sldNum" idx="12"/>
          </p:nvPr>
        </p:nvSpPr>
        <p:spPr>
          <a:xfrm>
            <a:off x="8480585" y="6333135"/>
            <a:ext cx="548700" cy="524800"/>
          </a:xfrm>
          <a:prstGeom prst="rect">
            <a:avLst/>
          </a:prstGeom>
          <a:noFill/>
          <a:ln>
            <a:noFill/>
          </a:ln>
        </p:spPr>
        <p:txBody>
          <a:bodyPr spcFirstLastPara="1" wrap="square" lIns="0" tIns="0" rIns="0" bIns="0" anchor="ctr" anchorCtr="0">
            <a:noAutofit/>
          </a:bodyPr>
          <a:lstStyle>
            <a:lvl1pPr lvl="0" algn="r" rtl="0">
              <a:buNone/>
              <a:defRPr sz="1300">
                <a:solidFill>
                  <a:schemeClr val="lt1"/>
                </a:solidFill>
                <a:latin typeface="Dancing Script"/>
                <a:ea typeface="Dancing Script"/>
                <a:cs typeface="Dancing Script"/>
                <a:sym typeface="Dancing Script"/>
              </a:defRPr>
            </a:lvl1pPr>
            <a:lvl2pPr lvl="1" algn="r" rtl="0">
              <a:buNone/>
              <a:defRPr sz="1300">
                <a:solidFill>
                  <a:schemeClr val="lt1"/>
                </a:solidFill>
                <a:latin typeface="Dancing Script"/>
                <a:ea typeface="Dancing Script"/>
                <a:cs typeface="Dancing Script"/>
                <a:sym typeface="Dancing Script"/>
              </a:defRPr>
            </a:lvl2pPr>
            <a:lvl3pPr lvl="2" algn="r" rtl="0">
              <a:buNone/>
              <a:defRPr sz="1300">
                <a:solidFill>
                  <a:schemeClr val="lt1"/>
                </a:solidFill>
                <a:latin typeface="Dancing Script"/>
                <a:ea typeface="Dancing Script"/>
                <a:cs typeface="Dancing Script"/>
                <a:sym typeface="Dancing Script"/>
              </a:defRPr>
            </a:lvl3pPr>
            <a:lvl4pPr lvl="3" algn="r" rtl="0">
              <a:buNone/>
              <a:defRPr sz="1300">
                <a:solidFill>
                  <a:schemeClr val="lt1"/>
                </a:solidFill>
                <a:latin typeface="Dancing Script"/>
                <a:ea typeface="Dancing Script"/>
                <a:cs typeface="Dancing Script"/>
                <a:sym typeface="Dancing Script"/>
              </a:defRPr>
            </a:lvl4pPr>
            <a:lvl5pPr lvl="4" algn="r" rtl="0">
              <a:buNone/>
              <a:defRPr sz="1300">
                <a:solidFill>
                  <a:schemeClr val="lt1"/>
                </a:solidFill>
                <a:latin typeface="Dancing Script"/>
                <a:ea typeface="Dancing Script"/>
                <a:cs typeface="Dancing Script"/>
                <a:sym typeface="Dancing Script"/>
              </a:defRPr>
            </a:lvl5pPr>
            <a:lvl6pPr lvl="5" algn="r" rtl="0">
              <a:buNone/>
              <a:defRPr sz="1300">
                <a:solidFill>
                  <a:schemeClr val="lt1"/>
                </a:solidFill>
                <a:latin typeface="Dancing Script"/>
                <a:ea typeface="Dancing Script"/>
                <a:cs typeface="Dancing Script"/>
                <a:sym typeface="Dancing Script"/>
              </a:defRPr>
            </a:lvl6pPr>
            <a:lvl7pPr lvl="6" algn="r" rtl="0">
              <a:buNone/>
              <a:defRPr sz="1300">
                <a:solidFill>
                  <a:schemeClr val="lt1"/>
                </a:solidFill>
                <a:latin typeface="Dancing Script"/>
                <a:ea typeface="Dancing Script"/>
                <a:cs typeface="Dancing Script"/>
                <a:sym typeface="Dancing Script"/>
              </a:defRPr>
            </a:lvl7pPr>
            <a:lvl8pPr lvl="7" algn="r" rtl="0">
              <a:buNone/>
              <a:defRPr sz="1300">
                <a:solidFill>
                  <a:schemeClr val="lt1"/>
                </a:solidFill>
                <a:latin typeface="Dancing Script"/>
                <a:ea typeface="Dancing Script"/>
                <a:cs typeface="Dancing Script"/>
                <a:sym typeface="Dancing Script"/>
              </a:defRPr>
            </a:lvl8pPr>
            <a:lvl9pPr lvl="8" algn="r" rtl="0">
              <a:buNone/>
              <a:defRPr sz="1300">
                <a:solidFill>
                  <a:schemeClr val="lt1"/>
                </a:solidFill>
                <a:latin typeface="Dancing Script"/>
                <a:ea typeface="Dancing Script"/>
                <a:cs typeface="Dancing Script"/>
                <a:sym typeface="Dancing Script"/>
              </a:defRPr>
            </a:lvl9pPr>
          </a:lstStyle>
          <a:p>
            <a:fld id="{8CA3A16A-90B1-428A-AF5B-100D438253FB}" type="slidenum">
              <a:rPr lang="en-US" smtClean="0"/>
              <a:t>‹#›</a:t>
            </a:fld>
            <a:endParaRPr lang="en-US"/>
          </a:p>
        </p:txBody>
      </p:sp>
    </p:spTree>
  </p:cSld>
  <p:clrMap bg1="lt1" tx1="dk1" bg2="dk2" tx2="lt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171700"/>
            <a:ext cx="6096000" cy="3641726"/>
          </a:xfrm>
        </p:spPr>
        <p:txBody>
          <a:bodyPr>
            <a:noAutofit/>
          </a:bodyPr>
          <a:lstStyle/>
          <a:p>
            <a:pPr algn="l"/>
            <a:r>
              <a:rPr lang="en-US" sz="7200" dirty="0" smtClean="0">
                <a:solidFill>
                  <a:schemeClr val="tx1">
                    <a:lumMod val="75000"/>
                  </a:schemeClr>
                </a:solidFill>
                <a:latin typeface="Bauhaus 93" panose="04030905020B02020C02" pitchFamily="82" charset="0"/>
                <a:ea typeface="Cambria" panose="02040503050406030204" pitchFamily="18" charset="0"/>
              </a:rPr>
              <a:t>MULTI PAGE WEBSITE FOR SCHOOL MANAGEMENT SYSTEM </a:t>
            </a:r>
            <a:endParaRPr lang="en-US" sz="7200" dirty="0">
              <a:solidFill>
                <a:schemeClr val="tx1">
                  <a:lumMod val="75000"/>
                </a:schemeClr>
              </a:solidFill>
              <a:latin typeface="Bauhaus 93" panose="04030905020B02020C02" pitchFamily="82" charset="0"/>
              <a:ea typeface="Cambria" panose="02040503050406030204" pitchFamily="18" charset="0"/>
            </a:endParaRPr>
          </a:p>
        </p:txBody>
      </p:sp>
    </p:spTree>
    <p:extLst>
      <p:ext uri="{BB962C8B-B14F-4D97-AF65-F5344CB8AC3E}">
        <p14:creationId xmlns:p14="http://schemas.microsoft.com/office/powerpoint/2010/main" val="35882826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226" y="533400"/>
            <a:ext cx="5136900" cy="533400"/>
          </a:xfrm>
        </p:spPr>
        <p:txBody>
          <a:bodyPr/>
          <a:lstStyle/>
          <a:p>
            <a:r>
              <a:rPr lang="en-US" sz="2000" b="1" dirty="0" smtClean="0">
                <a:latin typeface="Cambria" panose="02040503050406030204" pitchFamily="18" charset="0"/>
                <a:ea typeface="Cambria" panose="02040503050406030204" pitchFamily="18" charset="0"/>
              </a:rPr>
              <a:t>7.DATA FLOW</a:t>
            </a:r>
            <a:endParaRPr lang="en-US" sz="2000" b="1" dirty="0">
              <a:latin typeface="Cambria" panose="02040503050406030204" pitchFamily="18" charset="0"/>
              <a:ea typeface="Cambria" panose="02040503050406030204" pitchFamily="18" charset="0"/>
            </a:endParaRPr>
          </a:p>
        </p:txBody>
      </p:sp>
      <p:pic>
        <p:nvPicPr>
          <p:cNvPr id="307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508000" y="1543050"/>
            <a:ext cx="5892800"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69607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764118" y="2383323"/>
            <a:ext cx="5427133" cy="2708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508226" y="457200"/>
            <a:ext cx="5136900" cy="685799"/>
          </a:xfrm>
        </p:spPr>
        <p:txBody>
          <a:bodyPr/>
          <a:lstStyle/>
          <a:p>
            <a:r>
              <a:rPr lang="en-US" sz="2000" b="1" dirty="0" smtClean="0">
                <a:latin typeface="Cambria" panose="02040503050406030204" pitchFamily="18" charset="0"/>
                <a:ea typeface="Cambria" panose="02040503050406030204" pitchFamily="18" charset="0"/>
              </a:rPr>
              <a:t>8.ER DIGRAM</a:t>
            </a:r>
            <a:endParaRPr lang="en-US" sz="20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3786828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7620000" cy="5943600"/>
          </a:xfrm>
        </p:spPr>
        <p:txBody>
          <a:bodyPr>
            <a:normAutofit/>
          </a:bodyPr>
          <a:lstStyle/>
          <a:p>
            <a:pPr marL="114300" indent="0">
              <a:buNone/>
            </a:pPr>
            <a:endParaRPr lang="en-US" b="1" dirty="0" smtClean="0">
              <a:latin typeface="Cambria" panose="02040503050406030204" pitchFamily="18" charset="0"/>
              <a:ea typeface="Cambria" panose="02040503050406030204" pitchFamily="18" charset="0"/>
            </a:endParaRPr>
          </a:p>
          <a:p>
            <a:pPr marL="114300" indent="0">
              <a:buNone/>
            </a:pPr>
            <a:r>
              <a:rPr lang="en-US" b="1" dirty="0">
                <a:latin typeface="Cambria" panose="02040503050406030204" pitchFamily="18" charset="0"/>
                <a:ea typeface="Cambria" panose="02040503050406030204" pitchFamily="18" charset="0"/>
              </a:rPr>
              <a:t> </a:t>
            </a:r>
            <a:r>
              <a:rPr lang="en-US" b="1" dirty="0" smtClean="0">
                <a:latin typeface="Cambria" panose="02040503050406030204" pitchFamily="18" charset="0"/>
                <a:ea typeface="Cambria" panose="02040503050406030204" pitchFamily="18" charset="0"/>
              </a:rPr>
              <a:t>                9</a:t>
            </a:r>
            <a:r>
              <a:rPr lang="en-US" sz="2000" b="1" dirty="0" smtClean="0">
                <a:latin typeface="Cambria" panose="02040503050406030204" pitchFamily="18" charset="0"/>
                <a:ea typeface="Cambria" panose="02040503050406030204" pitchFamily="18" charset="0"/>
              </a:rPr>
              <a:t>.WEBSITE </a:t>
            </a:r>
            <a:r>
              <a:rPr lang="en-US" sz="2000" b="1" dirty="0" smtClean="0">
                <a:latin typeface="Cambria" panose="02040503050406030204" pitchFamily="18" charset="0"/>
                <a:ea typeface="Cambria" panose="02040503050406030204" pitchFamily="18" charset="0"/>
              </a:rPr>
              <a:t>TEMPLETE</a:t>
            </a:r>
          </a:p>
          <a:p>
            <a:pPr marL="114300" indent="0">
              <a:buNone/>
            </a:pPr>
            <a:endParaRPr lang="en-US" sz="2000" b="1" dirty="0">
              <a:latin typeface="Cambria" panose="02040503050406030204" pitchFamily="18" charset="0"/>
              <a:ea typeface="Cambria" panose="02040503050406030204" pitchFamily="18" charset="0"/>
            </a:endParaRPr>
          </a:p>
          <a:p>
            <a:pPr marL="114300" indent="0">
              <a:buNone/>
            </a:pPr>
            <a:endParaRPr lang="en-US" sz="2000" b="1" dirty="0" smtClean="0">
              <a:latin typeface="Cambria" panose="02040503050406030204" pitchFamily="18" charset="0"/>
              <a:ea typeface="Cambria" panose="02040503050406030204" pitchFamily="18" charset="0"/>
            </a:endParaRPr>
          </a:p>
          <a:p>
            <a:pPr marL="114300" indent="0">
              <a:buNone/>
            </a:pPr>
            <a:r>
              <a:rPr lang="en-US" sz="2000" b="1" dirty="0" smtClean="0">
                <a:latin typeface="Cambria" panose="02040503050406030204" pitchFamily="18" charset="0"/>
                <a:ea typeface="Cambria" panose="02040503050406030204" pitchFamily="18" charset="0"/>
              </a:rPr>
              <a:t>Admin login</a:t>
            </a:r>
            <a:endParaRPr lang="en-US" sz="2000" b="1" dirty="0" smtClean="0">
              <a:latin typeface="Cambria" panose="02040503050406030204" pitchFamily="18" charset="0"/>
              <a:ea typeface="Cambria" panose="02040503050406030204" pitchFamily="18" charset="0"/>
            </a:endParaRPr>
          </a:p>
        </p:txBody>
      </p:sp>
      <p:pic>
        <p:nvPicPr>
          <p:cNvPr id="1027" name="Picture 3" descr="E:\school management system 1\login pa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400" y="1943099"/>
            <a:ext cx="6096000" cy="3121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5622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226" y="1"/>
            <a:ext cx="5136900" cy="514349"/>
          </a:xfrm>
        </p:spPr>
        <p:txBody>
          <a:bodyPr/>
          <a:lstStyle/>
          <a:p>
            <a:r>
              <a:rPr lang="en-US" dirty="0" smtClean="0">
                <a:solidFill>
                  <a:schemeClr val="bg1">
                    <a:lumMod val="95000"/>
                    <a:lumOff val="5000"/>
                  </a:schemeClr>
                </a:solidFill>
                <a:effectLst/>
              </a:rPr>
              <a:t/>
            </a:r>
            <a:br>
              <a:rPr lang="en-US" dirty="0" smtClean="0">
                <a:solidFill>
                  <a:schemeClr val="bg1">
                    <a:lumMod val="95000"/>
                    <a:lumOff val="5000"/>
                  </a:schemeClr>
                </a:solidFill>
                <a:effectLst/>
              </a:rPr>
            </a:br>
            <a:r>
              <a:rPr lang="en-US" dirty="0">
                <a:solidFill>
                  <a:schemeClr val="bg1">
                    <a:lumMod val="95000"/>
                    <a:lumOff val="5000"/>
                  </a:schemeClr>
                </a:solidFill>
              </a:rPr>
              <a:t/>
            </a:r>
            <a:br>
              <a:rPr lang="en-US" dirty="0">
                <a:solidFill>
                  <a:schemeClr val="bg1">
                    <a:lumMod val="95000"/>
                    <a:lumOff val="5000"/>
                  </a:schemeClr>
                </a:solidFill>
              </a:rPr>
            </a:br>
            <a:r>
              <a:rPr lang="en-US" dirty="0" smtClean="0">
                <a:solidFill>
                  <a:schemeClr val="bg1">
                    <a:lumMod val="95000"/>
                    <a:lumOff val="5000"/>
                  </a:schemeClr>
                </a:solidFill>
              </a:rPr>
              <a:t/>
            </a:r>
            <a:br>
              <a:rPr lang="en-US" dirty="0" smtClean="0">
                <a:solidFill>
                  <a:schemeClr val="bg1">
                    <a:lumMod val="95000"/>
                    <a:lumOff val="5000"/>
                  </a:schemeClr>
                </a:solidFill>
              </a:rPr>
            </a:br>
            <a:r>
              <a:rPr lang="en-US" dirty="0">
                <a:solidFill>
                  <a:schemeClr val="bg1">
                    <a:lumMod val="95000"/>
                    <a:lumOff val="5000"/>
                  </a:schemeClr>
                </a:solidFill>
              </a:rPr>
              <a:t/>
            </a:r>
            <a:br>
              <a:rPr lang="en-US" dirty="0">
                <a:solidFill>
                  <a:schemeClr val="bg1">
                    <a:lumMod val="95000"/>
                    <a:lumOff val="5000"/>
                  </a:schemeClr>
                </a:solidFill>
              </a:rPr>
            </a:br>
            <a:r>
              <a:rPr lang="en-US" dirty="0" smtClean="0">
                <a:solidFill>
                  <a:schemeClr val="tx1">
                    <a:lumMod val="75000"/>
                  </a:schemeClr>
                </a:solidFill>
                <a:effectLst/>
                <a:latin typeface="Bahnschrift SemiBold" panose="020B0502040204020203" pitchFamily="34" charset="0"/>
              </a:rPr>
              <a:t>WEBSITE PAGE</a:t>
            </a:r>
            <a:endParaRPr lang="en-US" dirty="0">
              <a:solidFill>
                <a:schemeClr val="tx1">
                  <a:lumMod val="75000"/>
                </a:schemeClr>
              </a:solidFill>
              <a:effectLst/>
              <a:latin typeface="Bahnschrift SemiBold" panose="020B0502040204020203" pitchFamily="34" charset="0"/>
            </a:endParaRPr>
          </a:p>
        </p:txBody>
      </p:sp>
      <p:pic>
        <p:nvPicPr>
          <p:cNvPr id="20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406400" y="1943100"/>
            <a:ext cx="6138333" cy="3376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4724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17600" y="2114550"/>
            <a:ext cx="6705600" cy="1938992"/>
          </a:xfrm>
          <a:prstGeom prst="rect">
            <a:avLst/>
          </a:prstGeom>
        </p:spPr>
        <p:txBody>
          <a:bodyPr wrap="square">
            <a:spAutoFit/>
          </a:bodyPr>
          <a:lstStyle/>
          <a:p>
            <a:r>
              <a:rPr lang="en-US" sz="2000" b="1" dirty="0" smtClean="0">
                <a:latin typeface="Cambria" panose="02040503050406030204" pitchFamily="18" charset="0"/>
                <a:ea typeface="Cambria" panose="02040503050406030204" pitchFamily="18" charset="0"/>
              </a:rPr>
              <a:t>10</a:t>
            </a:r>
            <a:r>
              <a:rPr lang="en-US" sz="2000" b="1" dirty="0" smtClean="0">
                <a:latin typeface="Cambria" panose="02040503050406030204" pitchFamily="18" charset="0"/>
                <a:ea typeface="Cambria" panose="02040503050406030204" pitchFamily="18" charset="0"/>
              </a:rPr>
              <a:t>.CONCLUSION</a:t>
            </a:r>
            <a:endParaRPr lang="en-US" sz="2000" b="1" dirty="0" smtClean="0">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US" sz="2000" dirty="0" smtClean="0">
                <a:latin typeface="Cambria" panose="02040503050406030204" pitchFamily="18" charset="0"/>
                <a:ea typeface="Cambria" panose="02040503050406030204" pitchFamily="18" charset="0"/>
              </a:rPr>
              <a:t>We proposed school management school in which the administration will upload the data like Students Records and Teachers allotment, assignment etc.</a:t>
            </a:r>
          </a:p>
          <a:p>
            <a:pPr marL="342900" indent="-342900">
              <a:buFont typeface="Arial" panose="020B0604020202020204" pitchFamily="34" charset="0"/>
              <a:buChar char="•"/>
            </a:pPr>
            <a:r>
              <a:rPr lang="en-US" sz="2000" dirty="0" smtClean="0">
                <a:latin typeface="Cambria" panose="02040503050406030204" pitchFamily="18" charset="0"/>
                <a:ea typeface="Cambria" panose="02040503050406030204" pitchFamily="18" charset="0"/>
              </a:rPr>
              <a:t>This web based application will be process all running activity of organizations under school management.</a:t>
            </a:r>
            <a:endParaRPr 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3614898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43200" y="1752600"/>
            <a:ext cx="3962400" cy="1754326"/>
          </a:xfrm>
          <a:prstGeom prst="rect">
            <a:avLst/>
          </a:prstGeom>
          <a:noFill/>
        </p:spPr>
        <p:txBody>
          <a:bodyPr wrap="square" rtlCol="0">
            <a:spAutoFit/>
          </a:bodyPr>
          <a:lstStyle/>
          <a:p>
            <a:r>
              <a:rPr lang="en-US" sz="5400" dirty="0" smtClean="0">
                <a:solidFill>
                  <a:schemeClr val="accent6">
                    <a:lumMod val="50000"/>
                  </a:schemeClr>
                </a:solidFill>
              </a:rPr>
              <a:t>THANK YOU</a:t>
            </a:r>
            <a:endParaRPr lang="en-US" sz="5400" dirty="0">
              <a:solidFill>
                <a:schemeClr val="accent6">
                  <a:lumMod val="50000"/>
                </a:schemeClr>
              </a:solidFill>
            </a:endParaRPr>
          </a:p>
        </p:txBody>
      </p:sp>
    </p:spTree>
    <p:extLst>
      <p:ext uri="{BB962C8B-B14F-4D97-AF65-F5344CB8AC3E}">
        <p14:creationId xmlns:p14="http://schemas.microsoft.com/office/powerpoint/2010/main" val="20165842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1" y="1371600"/>
            <a:ext cx="5648623" cy="1204306"/>
          </a:xfrm>
        </p:spPr>
        <p:txBody>
          <a:bodyPr/>
          <a:lstStyle/>
          <a:p>
            <a:r>
              <a:rPr lang="en-US" sz="1800" dirty="0" smtClean="0"/>
              <a:t>PROJECT GUIDE</a:t>
            </a:r>
            <a:br>
              <a:rPr lang="en-US" sz="1800" dirty="0" smtClean="0"/>
            </a:br>
            <a:r>
              <a:rPr lang="en-US" sz="1800" dirty="0" smtClean="0"/>
              <a:t>MS. S CHANDRAKALA</a:t>
            </a:r>
            <a:br>
              <a:rPr lang="en-US" sz="1800" dirty="0" smtClean="0"/>
            </a:br>
            <a:r>
              <a:rPr lang="en-US" sz="1800" dirty="0" smtClean="0"/>
              <a:t/>
            </a:r>
            <a:br>
              <a:rPr lang="en-US" sz="1800" dirty="0" smtClean="0"/>
            </a:br>
            <a:r>
              <a:rPr lang="en-US" sz="1800" dirty="0" smtClean="0"/>
              <a:t>DEPARTMENT OF  MCA SCIENCE AND HUMANITY</a:t>
            </a:r>
            <a:endParaRPr lang="en-US" sz="1800" dirty="0"/>
          </a:p>
        </p:txBody>
      </p:sp>
      <p:sp>
        <p:nvSpPr>
          <p:cNvPr id="3" name="Subtitle 2"/>
          <p:cNvSpPr>
            <a:spLocks noGrp="1"/>
          </p:cNvSpPr>
          <p:nvPr>
            <p:ph type="subTitle" idx="1"/>
          </p:nvPr>
        </p:nvSpPr>
        <p:spPr>
          <a:xfrm>
            <a:off x="609600" y="3314700"/>
            <a:ext cx="6511131" cy="1543050"/>
          </a:xfrm>
        </p:spPr>
        <p:txBody>
          <a:bodyPr/>
          <a:lstStyle/>
          <a:p>
            <a:r>
              <a:rPr lang="en-US" dirty="0" smtClean="0"/>
              <a:t>REGISTER NO – RA1832241010003</a:t>
            </a:r>
          </a:p>
          <a:p>
            <a:r>
              <a:rPr lang="en-US" dirty="0" smtClean="0"/>
              <a:t>NAME SACHIN.C</a:t>
            </a:r>
          </a:p>
          <a:p>
            <a:endParaRPr lang="en-US" dirty="0"/>
          </a:p>
        </p:txBody>
      </p:sp>
    </p:spTree>
    <p:extLst>
      <p:ext uri="{BB962C8B-B14F-4D97-AF65-F5344CB8AC3E}">
        <p14:creationId xmlns:p14="http://schemas.microsoft.com/office/powerpoint/2010/main" val="8999238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628650"/>
            <a:ext cx="7620000" cy="582612"/>
          </a:xfrm>
          <a:noFill/>
        </p:spPr>
        <p:txBody>
          <a:bodyPr/>
          <a:lstStyle/>
          <a:p>
            <a:r>
              <a:rPr lang="en-US" dirty="0" smtClean="0">
                <a:solidFill>
                  <a:schemeClr val="tx1"/>
                </a:solidFill>
              </a:rPr>
              <a:t>INDEX PAGE</a:t>
            </a:r>
            <a:endParaRPr lang="en-US" dirty="0">
              <a:solidFill>
                <a:schemeClr val="tx1"/>
              </a:solidFill>
            </a:endParaRPr>
          </a:p>
        </p:txBody>
      </p:sp>
      <p:sp>
        <p:nvSpPr>
          <p:cNvPr id="3" name="Content Placeholder 2"/>
          <p:cNvSpPr>
            <a:spLocks noGrp="1"/>
          </p:cNvSpPr>
          <p:nvPr>
            <p:ph idx="1"/>
          </p:nvPr>
        </p:nvSpPr>
        <p:spPr>
          <a:noFill/>
        </p:spPr>
        <p:txBody>
          <a:bodyPr>
            <a:normAutofit/>
          </a:bodyPr>
          <a:lstStyle/>
          <a:p>
            <a:pPr marL="571500" indent="-457200">
              <a:buClr>
                <a:schemeClr val="accent2">
                  <a:lumMod val="75000"/>
                </a:schemeClr>
              </a:buClr>
              <a:buFont typeface="+mj-lt"/>
              <a:buAutoNum type="arabicParenR"/>
            </a:pPr>
            <a:r>
              <a:rPr lang="en-US" b="1" dirty="0" smtClean="0"/>
              <a:t>ABSTRACT</a:t>
            </a:r>
          </a:p>
          <a:p>
            <a:pPr marL="571500" indent="-457200">
              <a:buClr>
                <a:schemeClr val="accent2">
                  <a:lumMod val="75000"/>
                </a:schemeClr>
              </a:buClr>
              <a:buFont typeface="+mj-lt"/>
              <a:buAutoNum type="arabicParenR"/>
            </a:pPr>
            <a:r>
              <a:rPr lang="en-US" b="1" dirty="0" smtClean="0"/>
              <a:t>EXISTING SYSTEM</a:t>
            </a:r>
          </a:p>
          <a:p>
            <a:pPr marL="571500" indent="-457200">
              <a:buClr>
                <a:schemeClr val="accent2">
                  <a:lumMod val="75000"/>
                </a:schemeClr>
              </a:buClr>
              <a:buFont typeface="+mj-lt"/>
              <a:buAutoNum type="arabicParenR"/>
            </a:pPr>
            <a:r>
              <a:rPr lang="en-US" b="1" dirty="0" smtClean="0"/>
              <a:t>PROPOSED SYSTEM</a:t>
            </a:r>
          </a:p>
          <a:p>
            <a:pPr marL="571500" indent="-457200">
              <a:buClr>
                <a:schemeClr val="accent2">
                  <a:lumMod val="75000"/>
                </a:schemeClr>
              </a:buClr>
              <a:buFont typeface="+mj-lt"/>
              <a:buAutoNum type="arabicParenR"/>
            </a:pPr>
            <a:r>
              <a:rPr lang="en-US" b="1" dirty="0" smtClean="0"/>
              <a:t>PROJECT  STRUCTURE</a:t>
            </a:r>
          </a:p>
          <a:p>
            <a:pPr marL="571500" indent="-457200">
              <a:buClr>
                <a:schemeClr val="accent2">
                  <a:lumMod val="75000"/>
                </a:schemeClr>
              </a:buClr>
              <a:buFont typeface="+mj-lt"/>
              <a:buAutoNum type="arabicParenR"/>
            </a:pPr>
            <a:r>
              <a:rPr lang="en-US" b="1" dirty="0" smtClean="0"/>
              <a:t>MANAGEMENT SYSTEM AND SOFTWARE</a:t>
            </a:r>
          </a:p>
          <a:p>
            <a:pPr marL="571500" indent="-457200">
              <a:buClr>
                <a:schemeClr val="accent2">
                  <a:lumMod val="75000"/>
                </a:schemeClr>
              </a:buClr>
              <a:buFont typeface="+mj-lt"/>
              <a:buAutoNum type="arabicParenR"/>
            </a:pPr>
            <a:r>
              <a:rPr lang="en-US" b="1" dirty="0" smtClean="0">
                <a:latin typeface="Arial" panose="020B0604020202020204" pitchFamily="34" charset="0"/>
                <a:cs typeface="Arial" panose="020B0604020202020204" pitchFamily="34" charset="0"/>
              </a:rPr>
              <a:t>FLOW  CHART DIAGRAM</a:t>
            </a:r>
          </a:p>
          <a:p>
            <a:pPr marL="571500" indent="-457200">
              <a:buClr>
                <a:schemeClr val="accent2">
                  <a:lumMod val="75000"/>
                </a:schemeClr>
              </a:buClr>
              <a:buFont typeface="+mj-lt"/>
              <a:buAutoNum type="arabicParenR"/>
            </a:pPr>
            <a:r>
              <a:rPr lang="en-US" b="1" dirty="0" smtClean="0"/>
              <a:t>DFD - DIAGRAM</a:t>
            </a:r>
          </a:p>
          <a:p>
            <a:pPr marL="571500" indent="-457200">
              <a:buClr>
                <a:schemeClr val="accent2">
                  <a:lumMod val="75000"/>
                </a:schemeClr>
              </a:buClr>
              <a:buFont typeface="+mj-lt"/>
              <a:buAutoNum type="arabicParenR"/>
            </a:pPr>
            <a:r>
              <a:rPr lang="en-US" b="1" dirty="0" smtClean="0"/>
              <a:t>ER – DIAGRAM</a:t>
            </a:r>
          </a:p>
          <a:p>
            <a:pPr marL="571500" indent="-457200">
              <a:buClr>
                <a:schemeClr val="accent2">
                  <a:lumMod val="75000"/>
                </a:schemeClr>
              </a:buClr>
              <a:buFont typeface="+mj-lt"/>
              <a:buAutoNum type="arabicParenR"/>
            </a:pPr>
            <a:r>
              <a:rPr lang="en-US" b="1" dirty="0" smtClean="0"/>
              <a:t>WEB SITES SCREEN SHORT </a:t>
            </a:r>
          </a:p>
          <a:p>
            <a:pPr marL="571500" indent="-457200">
              <a:buClr>
                <a:schemeClr val="accent2">
                  <a:lumMod val="75000"/>
                </a:schemeClr>
              </a:buClr>
              <a:buFont typeface="+mj-lt"/>
              <a:buAutoNum type="arabicParenR"/>
            </a:pPr>
            <a:r>
              <a:rPr lang="en-US" b="1" dirty="0" smtClean="0"/>
              <a:t>CONCLUSION</a:t>
            </a:r>
          </a:p>
          <a:p>
            <a:pPr marL="571500" indent="-457200">
              <a:buAutoNum type="arabicPeriod"/>
            </a:pPr>
            <a:endParaRPr lang="en-US" dirty="0"/>
          </a:p>
        </p:txBody>
      </p:sp>
    </p:spTree>
    <p:extLst>
      <p:ext uri="{BB962C8B-B14F-4D97-AF65-F5344CB8AC3E}">
        <p14:creationId xmlns:p14="http://schemas.microsoft.com/office/powerpoint/2010/main" val="5424781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17600" y="400049"/>
            <a:ext cx="6502400" cy="400110"/>
          </a:xfrm>
          <a:prstGeom prst="rect">
            <a:avLst/>
          </a:prstGeom>
        </p:spPr>
        <p:txBody>
          <a:bodyPr wrap="square">
            <a:spAutoFit/>
          </a:bodyPr>
          <a:lstStyle/>
          <a:p>
            <a:r>
              <a:rPr lang="en-US" sz="2000" b="1" dirty="0" smtClean="0">
                <a:latin typeface="Cambria" panose="02040503050406030204" pitchFamily="18" charset="0"/>
                <a:ea typeface="Cambria" panose="02040503050406030204" pitchFamily="18" charset="0"/>
              </a:rPr>
              <a:t>                     1. ABSTRACT</a:t>
            </a:r>
            <a:endParaRPr lang="en-US" sz="2000" b="1" dirty="0" smtClean="0">
              <a:latin typeface="Cambria" panose="02040503050406030204" pitchFamily="18" charset="0"/>
              <a:ea typeface="Cambria" panose="02040503050406030204" pitchFamily="18" charset="0"/>
            </a:endParaRPr>
          </a:p>
        </p:txBody>
      </p:sp>
      <p:sp>
        <p:nvSpPr>
          <p:cNvPr id="4" name="Rectangle 3"/>
          <p:cNvSpPr/>
          <p:nvPr/>
        </p:nvSpPr>
        <p:spPr>
          <a:xfrm>
            <a:off x="603504" y="800158"/>
            <a:ext cx="8388096" cy="6186309"/>
          </a:xfrm>
          <a:prstGeom prst="rect">
            <a:avLst/>
          </a:prstGeom>
        </p:spPr>
        <p:txBody>
          <a:bodyPr wrap="square">
            <a:spAutoFit/>
          </a:bodyPr>
          <a:lstStyle/>
          <a:p>
            <a:r>
              <a:rPr lang="en-US" dirty="0" smtClean="0"/>
              <a:t>•  Many </a:t>
            </a:r>
            <a:r>
              <a:rPr lang="en-US" dirty="0"/>
              <a:t>of schools and university across the world have transmitted into fully online experiences with the recent pandemic with each school’s backend stack witnessing new highs in usage in educational system.</a:t>
            </a:r>
          </a:p>
          <a:p>
            <a:r>
              <a:rPr lang="en-US" dirty="0" smtClean="0"/>
              <a:t>•  As </a:t>
            </a:r>
            <a:r>
              <a:rPr lang="en-US" dirty="0"/>
              <a:t>we all know the days we are facing today with virus so in this situation we can’t leave our education system for that we are working here to maintain knowledge with power.</a:t>
            </a:r>
          </a:p>
          <a:p>
            <a:r>
              <a:rPr lang="en-US" dirty="0" smtClean="0"/>
              <a:t>•  Structure </a:t>
            </a:r>
            <a:r>
              <a:rPr lang="en-US" dirty="0"/>
              <a:t>database solutions are more important than ever. Here’s a walkthrough on how to create a ‘Multi-page Website School Management System’ using “HTML, CSS, JS,BOOTSTRAP” for identify library system management, with “MySQL DB” as a Server side database. </a:t>
            </a:r>
          </a:p>
          <a:p>
            <a:r>
              <a:rPr lang="en-US" dirty="0" smtClean="0"/>
              <a:t>•  MySQL </a:t>
            </a:r>
            <a:r>
              <a:rPr lang="en-US" dirty="0"/>
              <a:t>DB allows us to create  SQL databases with provides an altogether different mechanism for storage and retrieval. You can perform as many reads/write as you desire.</a:t>
            </a:r>
          </a:p>
          <a:p>
            <a:r>
              <a:rPr lang="en-US" dirty="0" smtClean="0"/>
              <a:t>•  Here </a:t>
            </a:r>
            <a:r>
              <a:rPr lang="en-US" dirty="0"/>
              <a:t>we can manage our student database for later retrieve and manipulation</a:t>
            </a:r>
          </a:p>
          <a:p>
            <a:r>
              <a:rPr lang="en-US" dirty="0" smtClean="0"/>
              <a:t>•  Many </a:t>
            </a:r>
            <a:r>
              <a:rPr lang="en-US" dirty="0"/>
              <a:t>of schools and university across the world have transmitted into fully online experiences with the recent pandemic with each school’s backend stack witnessing new highs in usage in educational system.</a:t>
            </a:r>
          </a:p>
          <a:p>
            <a:r>
              <a:rPr lang="en-US" dirty="0" smtClean="0"/>
              <a:t>•  As </a:t>
            </a:r>
            <a:r>
              <a:rPr lang="en-US" dirty="0"/>
              <a:t>we all know the days we are facing today with virus so in this situation we can’t leave our education system for that we are working here to maintain knowledge with power.</a:t>
            </a:r>
          </a:p>
          <a:p>
            <a:r>
              <a:rPr lang="en-US" dirty="0" smtClean="0"/>
              <a:t>•  Here </a:t>
            </a:r>
            <a:r>
              <a:rPr lang="en-US" dirty="0"/>
              <a:t>we can manage our student database for later retrieve and manipulation use.</a:t>
            </a:r>
          </a:p>
        </p:txBody>
      </p:sp>
    </p:spTree>
    <p:extLst>
      <p:ext uri="{BB962C8B-B14F-4D97-AF65-F5344CB8AC3E}">
        <p14:creationId xmlns:p14="http://schemas.microsoft.com/office/powerpoint/2010/main" val="14062337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381000"/>
            <a:ext cx="7213600" cy="4708981"/>
          </a:xfrm>
          <a:prstGeom prst="rect">
            <a:avLst/>
          </a:prstGeom>
        </p:spPr>
        <p:txBody>
          <a:bodyPr wrap="square">
            <a:spAutoFit/>
          </a:bodyPr>
          <a:lstStyle/>
          <a:p>
            <a:r>
              <a:rPr lang="en-US" sz="2000" b="1" dirty="0" smtClean="0">
                <a:latin typeface="Cambria" panose="02040503050406030204" pitchFamily="18" charset="0"/>
                <a:ea typeface="Cambria" panose="02040503050406030204" pitchFamily="18" charset="0"/>
              </a:rPr>
              <a:t>                           2.EXISTING SYSTEM</a:t>
            </a:r>
          </a:p>
          <a:p>
            <a:endParaRPr lang="en-US" sz="2000" b="1" dirty="0" smtClean="0">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US" sz="2000" dirty="0" smtClean="0">
                <a:latin typeface="Cambria" panose="02040503050406030204" pitchFamily="18" charset="0"/>
                <a:ea typeface="Cambria" panose="02040503050406030204" pitchFamily="18" charset="0"/>
              </a:rPr>
              <a:t>Here todays day to day life every parents are busy with their work, they couldn’t have time come across school see the performance of their child so, this system will helps to come out of this problem. </a:t>
            </a:r>
          </a:p>
          <a:p>
            <a:pPr marL="342900" indent="-342900">
              <a:buFont typeface="Arial" panose="020B0604020202020204" pitchFamily="34" charset="0"/>
              <a:buChar char="•"/>
            </a:pPr>
            <a:r>
              <a:rPr lang="en-US" sz="2000" dirty="0" smtClean="0">
                <a:latin typeface="Cambria" panose="02040503050406030204" pitchFamily="18" charset="0"/>
                <a:ea typeface="Cambria" panose="02040503050406030204" pitchFamily="18" charset="0"/>
              </a:rPr>
              <a:t>This online school management system will help them to retrieve the full data about their child recoded in school.</a:t>
            </a:r>
          </a:p>
          <a:p>
            <a:pPr marL="342900" indent="-342900">
              <a:buFont typeface="Arial" panose="020B0604020202020204" pitchFamily="34" charset="0"/>
              <a:buChar char="•"/>
            </a:pPr>
            <a:r>
              <a:rPr lang="en-US" sz="2000" dirty="0" smtClean="0">
                <a:latin typeface="Cambria" panose="02040503050406030204" pitchFamily="18" charset="0"/>
                <a:ea typeface="Cambria" panose="02040503050406030204" pitchFamily="18" charset="0"/>
              </a:rPr>
              <a:t>As we all know that maintaining the data and information about the student manually in one piece of paper is very hard. </a:t>
            </a:r>
          </a:p>
          <a:p>
            <a:pPr marL="342900" indent="-342900">
              <a:buFont typeface="Arial" panose="020B0604020202020204" pitchFamily="34" charset="0"/>
              <a:buChar char="•"/>
            </a:pPr>
            <a:r>
              <a:rPr lang="en-US" sz="2000" dirty="0" smtClean="0">
                <a:latin typeface="Cambria" panose="02040503050406030204" pitchFamily="18" charset="0"/>
                <a:ea typeface="Cambria" panose="02040503050406030204" pitchFamily="18" charset="0"/>
              </a:rPr>
              <a:t>This management system will record all details about the student like profile information, fees details, student tests and exams results and achievements.</a:t>
            </a:r>
          </a:p>
          <a:p>
            <a:pPr marL="342900" indent="-342900">
              <a:buFont typeface="Arial" panose="020B0604020202020204" pitchFamily="34" charset="0"/>
              <a:buChar char="•"/>
            </a:pPr>
            <a:r>
              <a:rPr lang="en-US" sz="2000" dirty="0" smtClean="0">
                <a:latin typeface="Cambria" panose="02040503050406030204" pitchFamily="18" charset="0"/>
                <a:ea typeface="Cambria" panose="02040503050406030204" pitchFamily="18" charset="0"/>
              </a:rPr>
              <a:t>In this existing system the admin will authorized for manipulate data to the right student.</a:t>
            </a:r>
            <a:endParaRPr 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409038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381000"/>
            <a:ext cx="7518400" cy="3785652"/>
          </a:xfrm>
          <a:prstGeom prst="rect">
            <a:avLst/>
          </a:prstGeom>
        </p:spPr>
        <p:txBody>
          <a:bodyPr wrap="square">
            <a:spAutoFit/>
          </a:bodyPr>
          <a:lstStyle/>
          <a:p>
            <a:r>
              <a:rPr lang="en-US" sz="2000" b="1" dirty="0" smtClean="0">
                <a:latin typeface="Cambria" panose="02040503050406030204" pitchFamily="18" charset="0"/>
                <a:ea typeface="Cambria" panose="02040503050406030204" pitchFamily="18" charset="0"/>
              </a:rPr>
              <a:t>                               3.PROPOSED SYSTEM</a:t>
            </a:r>
          </a:p>
          <a:p>
            <a:endParaRPr lang="en-US" sz="2000" b="1" dirty="0" smtClean="0">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US" sz="2000" dirty="0" smtClean="0">
                <a:latin typeface="Cambria" panose="02040503050406030204" pitchFamily="18" charset="0"/>
                <a:ea typeface="Cambria" panose="02040503050406030204" pitchFamily="18" charset="0"/>
              </a:rPr>
              <a:t>This School Management System will be fully computerized with Web based application. </a:t>
            </a:r>
          </a:p>
          <a:p>
            <a:pPr marL="342900" indent="-342900">
              <a:buFont typeface="Arial" panose="020B0604020202020204" pitchFamily="34" charset="0"/>
              <a:buChar char="•"/>
            </a:pPr>
            <a:r>
              <a:rPr lang="en-US" sz="2000" dirty="0" smtClean="0">
                <a:latin typeface="Cambria" panose="02040503050406030204" pitchFamily="18" charset="0"/>
                <a:ea typeface="Cambria" panose="02040503050406030204" pitchFamily="18" charset="0"/>
              </a:rPr>
              <a:t>In this Proposed System Student, teacher and parents can access this application and see the data with their usually provided id and register </a:t>
            </a:r>
            <a:r>
              <a:rPr lang="en-US" sz="2000" dirty="0" smtClean="0">
                <a:latin typeface="Cambria" panose="02040503050406030204" pitchFamily="18" charset="0"/>
                <a:ea typeface="Cambria" panose="02040503050406030204" pitchFamily="18" charset="0"/>
              </a:rPr>
              <a:t>number password.</a:t>
            </a:r>
            <a:endParaRPr lang="en-US" sz="2000" dirty="0" smtClean="0">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US" sz="2000" dirty="0" smtClean="0">
                <a:latin typeface="Cambria" panose="02040503050406030204" pitchFamily="18" charset="0"/>
                <a:ea typeface="Cambria" panose="02040503050406030204" pitchFamily="18" charset="0"/>
              </a:rPr>
              <a:t>It will have its own domain and server system to store information for further requirements.</a:t>
            </a:r>
          </a:p>
          <a:p>
            <a:pPr marL="342900" indent="-342900">
              <a:buFont typeface="Arial" panose="020B0604020202020204" pitchFamily="34" charset="0"/>
              <a:buChar char="•"/>
            </a:pPr>
            <a:r>
              <a:rPr lang="en-US" sz="2000" dirty="0" smtClean="0">
                <a:latin typeface="Cambria" panose="02040503050406030204" pitchFamily="18" charset="0"/>
                <a:ea typeface="Cambria" panose="02040503050406030204" pitchFamily="18" charset="0"/>
              </a:rPr>
              <a:t>This management system will save time, and it is eco- </a:t>
            </a:r>
            <a:r>
              <a:rPr lang="en-US" sz="2000" dirty="0" smtClean="0">
                <a:latin typeface="Cambria" panose="02040503050406030204" pitchFamily="18" charset="0"/>
                <a:ea typeface="Cambria" panose="02040503050406030204" pitchFamily="18" charset="0"/>
              </a:rPr>
              <a:t>friendly. </a:t>
            </a:r>
            <a:endParaRPr lang="en-US" sz="2000" dirty="0" smtClean="0">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US" sz="2000" dirty="0" smtClean="0">
                <a:latin typeface="Cambria" panose="02040503050406030204" pitchFamily="18" charset="0"/>
                <a:ea typeface="Cambria" panose="02040503050406030204" pitchFamily="18" charset="0"/>
              </a:rPr>
              <a:t>High firewall security software will be installed to safe from threats and data damage and sharing security</a:t>
            </a:r>
            <a:r>
              <a:rPr lang="en-US" dirty="0" smtClean="0"/>
              <a:t>.</a:t>
            </a:r>
            <a:endParaRPr lang="en-US" dirty="0"/>
          </a:p>
        </p:txBody>
      </p:sp>
    </p:spTree>
    <p:extLst>
      <p:ext uri="{BB962C8B-B14F-4D97-AF65-F5344CB8AC3E}">
        <p14:creationId xmlns:p14="http://schemas.microsoft.com/office/powerpoint/2010/main" val="18498634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0" y="0"/>
            <a:ext cx="7620000" cy="6400800"/>
          </a:xfrm>
          <a:noFill/>
        </p:spPr>
        <p:txBody>
          <a:bodyPr>
            <a:normAutofit/>
          </a:bodyPr>
          <a:lstStyle/>
          <a:p>
            <a:pPr marL="114300" indent="0">
              <a:buNone/>
            </a:pPr>
            <a:endParaRPr lang="en-US" sz="2000" b="1" dirty="0" smtClean="0">
              <a:latin typeface="Cambria" panose="02040503050406030204" pitchFamily="18" charset="0"/>
              <a:ea typeface="Cambria" panose="02040503050406030204" pitchFamily="18" charset="0"/>
            </a:endParaRPr>
          </a:p>
          <a:p>
            <a:pPr marL="114300" indent="0">
              <a:buNone/>
            </a:pPr>
            <a:endParaRPr lang="en-US" b="1" dirty="0">
              <a:latin typeface="Cambria" panose="02040503050406030204" pitchFamily="18" charset="0"/>
              <a:ea typeface="Cambria" panose="02040503050406030204" pitchFamily="18" charset="0"/>
            </a:endParaRPr>
          </a:p>
          <a:p>
            <a:pPr marL="114300" indent="0">
              <a:buNone/>
            </a:pPr>
            <a:r>
              <a:rPr lang="en-US" sz="2000" b="1" dirty="0" smtClean="0">
                <a:latin typeface="Cambria" panose="02040503050406030204" pitchFamily="18" charset="0"/>
                <a:ea typeface="Cambria" panose="02040503050406030204" pitchFamily="18" charset="0"/>
              </a:rPr>
              <a:t>         4.PROJECT</a:t>
            </a:r>
            <a:r>
              <a:rPr lang="en-US" sz="2000" dirty="0" smtClean="0">
                <a:latin typeface="Cambria" panose="02040503050406030204" pitchFamily="18" charset="0"/>
                <a:ea typeface="Cambria" panose="02040503050406030204" pitchFamily="18" charset="0"/>
              </a:rPr>
              <a:t> </a:t>
            </a:r>
            <a:r>
              <a:rPr lang="en-US" sz="2000" b="1" dirty="0" smtClean="0">
                <a:latin typeface="Cambria" panose="02040503050406030204" pitchFamily="18" charset="0"/>
                <a:ea typeface="Cambria" panose="02040503050406030204" pitchFamily="18" charset="0"/>
              </a:rPr>
              <a:t>STRUCTURE</a:t>
            </a:r>
          </a:p>
          <a:p>
            <a:pPr marL="114300" indent="0">
              <a:buNone/>
            </a:pPr>
            <a:endParaRPr lang="en-US" sz="2000" dirty="0">
              <a:latin typeface="Cambria" panose="02040503050406030204" pitchFamily="18" charset="0"/>
              <a:ea typeface="Cambria" panose="02040503050406030204" pitchFamily="18" charset="0"/>
            </a:endParaRPr>
          </a:p>
        </p:txBody>
      </p:sp>
      <p:sp>
        <p:nvSpPr>
          <p:cNvPr id="7" name="Oval 6"/>
          <p:cNvSpPr/>
          <p:nvPr/>
        </p:nvSpPr>
        <p:spPr>
          <a:xfrm>
            <a:off x="220717" y="1450180"/>
            <a:ext cx="2540000" cy="685800"/>
          </a:xfrm>
          <a:prstGeom prst="ellipse">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EXAM</a:t>
            </a:r>
            <a:endParaRPr lang="en-US" sz="2000" dirty="0">
              <a:solidFill>
                <a:schemeClr val="tx1"/>
              </a:solidFill>
            </a:endParaRPr>
          </a:p>
        </p:txBody>
      </p:sp>
      <p:sp>
        <p:nvSpPr>
          <p:cNvPr id="9" name="Oval 8"/>
          <p:cNvSpPr/>
          <p:nvPr/>
        </p:nvSpPr>
        <p:spPr>
          <a:xfrm>
            <a:off x="6400800" y="1450180"/>
            <a:ext cx="2438400" cy="685800"/>
          </a:xfrm>
          <a:prstGeom prst="ellipse">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STUDENT</a:t>
            </a:r>
            <a:r>
              <a:rPr lang="en-US" sz="1600" dirty="0" smtClean="0">
                <a:solidFill>
                  <a:schemeClr val="tx1"/>
                </a:solidFill>
              </a:rPr>
              <a:t> </a:t>
            </a:r>
            <a:endParaRPr lang="en-US" sz="1600" dirty="0">
              <a:solidFill>
                <a:schemeClr val="tx1"/>
              </a:solidFill>
            </a:endParaRPr>
          </a:p>
        </p:txBody>
      </p:sp>
      <p:sp>
        <p:nvSpPr>
          <p:cNvPr id="10" name="Rectangle 9"/>
          <p:cNvSpPr/>
          <p:nvPr/>
        </p:nvSpPr>
        <p:spPr>
          <a:xfrm>
            <a:off x="3606800" y="2914650"/>
            <a:ext cx="1727200" cy="685800"/>
          </a:xfrm>
          <a:prstGeom prst="rect">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SCHOOL MANAGEMENT</a:t>
            </a:r>
            <a:endParaRPr lang="en-US" sz="1200" dirty="0">
              <a:solidFill>
                <a:schemeClr val="tx1"/>
              </a:solidFill>
            </a:endParaRPr>
          </a:p>
        </p:txBody>
      </p:sp>
      <p:sp>
        <p:nvSpPr>
          <p:cNvPr id="12" name="Oval 11"/>
          <p:cNvSpPr/>
          <p:nvPr/>
        </p:nvSpPr>
        <p:spPr>
          <a:xfrm>
            <a:off x="6654800" y="2886495"/>
            <a:ext cx="2184400" cy="723069"/>
          </a:xfrm>
          <a:prstGeom prst="ellipse">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STAFF MEMBER</a:t>
            </a:r>
            <a:endParaRPr lang="en-US" dirty="0">
              <a:solidFill>
                <a:schemeClr val="tx1"/>
              </a:solidFill>
            </a:endParaRPr>
          </a:p>
        </p:txBody>
      </p:sp>
      <p:cxnSp>
        <p:nvCxnSpPr>
          <p:cNvPr id="16" name="Straight Arrow Connector 15"/>
          <p:cNvCxnSpPr/>
          <p:nvPr/>
        </p:nvCxnSpPr>
        <p:spPr>
          <a:xfrm flipH="1" flipV="1">
            <a:off x="1727200" y="2228850"/>
            <a:ext cx="2128347" cy="657646"/>
          </a:xfrm>
          <a:prstGeom prst="straightConnector1">
            <a:avLst/>
          </a:prstGeom>
          <a:ln>
            <a:solidFill>
              <a:schemeClr val="bg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080000" y="2135980"/>
            <a:ext cx="1828800" cy="750515"/>
          </a:xfrm>
          <a:prstGeom prst="straightConnector1">
            <a:avLst/>
          </a:prstGeom>
          <a:ln>
            <a:solidFill>
              <a:schemeClr val="bg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3"/>
          </p:cNvCxnSpPr>
          <p:nvPr/>
        </p:nvCxnSpPr>
        <p:spPr>
          <a:xfrm>
            <a:off x="5334001" y="3257550"/>
            <a:ext cx="1070100" cy="0"/>
          </a:xfrm>
          <a:prstGeom prst="straightConnector1">
            <a:avLst/>
          </a:prstGeom>
          <a:ln>
            <a:solidFill>
              <a:schemeClr val="bg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470400" y="3713272"/>
            <a:ext cx="0" cy="457939"/>
          </a:xfrm>
          <a:prstGeom prst="straightConnector1">
            <a:avLst/>
          </a:prstGeom>
          <a:ln>
            <a:solidFill>
              <a:schemeClr val="bg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3422920" y="4262037"/>
            <a:ext cx="2338449" cy="710013"/>
          </a:xfrm>
          <a:prstGeom prst="ellipse">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COURSES</a:t>
            </a:r>
            <a:endParaRPr lang="en-US" sz="2000" dirty="0">
              <a:solidFill>
                <a:schemeClr val="tx1"/>
              </a:solidFill>
            </a:endParaRPr>
          </a:p>
        </p:txBody>
      </p:sp>
      <p:sp>
        <p:nvSpPr>
          <p:cNvPr id="50" name="Oval 49"/>
          <p:cNvSpPr/>
          <p:nvPr/>
        </p:nvSpPr>
        <p:spPr>
          <a:xfrm>
            <a:off x="110359" y="2913172"/>
            <a:ext cx="2387600" cy="800100"/>
          </a:xfrm>
          <a:prstGeom prst="ellipse">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DEPARTMENT</a:t>
            </a:r>
            <a:endParaRPr lang="en-US" sz="1400" dirty="0">
              <a:solidFill>
                <a:schemeClr val="tx1"/>
              </a:solidFill>
            </a:endParaRPr>
          </a:p>
        </p:txBody>
      </p:sp>
      <p:cxnSp>
        <p:nvCxnSpPr>
          <p:cNvPr id="52" name="Straight Arrow Connector 51"/>
          <p:cNvCxnSpPr>
            <a:stCxn id="10" idx="1"/>
          </p:cNvCxnSpPr>
          <p:nvPr/>
        </p:nvCxnSpPr>
        <p:spPr>
          <a:xfrm flipH="1">
            <a:off x="2743202" y="3257550"/>
            <a:ext cx="863599" cy="0"/>
          </a:xfrm>
          <a:prstGeom prst="straightConnector1">
            <a:avLst/>
          </a:prstGeom>
          <a:ln>
            <a:solidFill>
              <a:schemeClr val="bg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3260514" y="1195062"/>
            <a:ext cx="2663261" cy="614362"/>
          </a:xfrm>
          <a:prstGeom prst="ellipse">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r>
              <a:rPr lang="en-US" sz="1100" dirty="0" smtClean="0">
                <a:solidFill>
                  <a:schemeClr val="tx1"/>
                </a:solidFill>
              </a:rPr>
              <a:t>ADMINISTRATION</a:t>
            </a:r>
            <a:r>
              <a:rPr lang="en-US" sz="1100" dirty="0" smtClean="0"/>
              <a:t>I</a:t>
            </a:r>
            <a:r>
              <a:rPr lang="en-US" dirty="0" smtClean="0"/>
              <a:t>SSS</a:t>
            </a:r>
            <a:endParaRPr lang="en-US" dirty="0"/>
          </a:p>
        </p:txBody>
      </p:sp>
      <p:cxnSp>
        <p:nvCxnSpPr>
          <p:cNvPr id="29" name="Straight Arrow Connector 28"/>
          <p:cNvCxnSpPr>
            <a:stCxn id="10" idx="0"/>
          </p:cNvCxnSpPr>
          <p:nvPr/>
        </p:nvCxnSpPr>
        <p:spPr>
          <a:xfrm flipV="1">
            <a:off x="4470400" y="1943100"/>
            <a:ext cx="0" cy="971550"/>
          </a:xfrm>
          <a:prstGeom prst="straightConnector1">
            <a:avLst/>
          </a:prstGeom>
          <a:ln>
            <a:solidFill>
              <a:schemeClr val="bg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58544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1450"/>
            <a:ext cx="7620000" cy="6229350"/>
          </a:xfrm>
        </p:spPr>
        <p:txBody>
          <a:bodyPr>
            <a:normAutofit fontScale="92500" lnSpcReduction="20000"/>
          </a:bodyPr>
          <a:lstStyle/>
          <a:p>
            <a:pPr marL="114300" indent="0">
              <a:buNone/>
            </a:pPr>
            <a:endParaRPr lang="en-US" sz="2000" b="1" dirty="0" smtClean="0">
              <a:latin typeface="Cambria" panose="02040503050406030204" pitchFamily="18" charset="0"/>
              <a:ea typeface="Cambria" panose="02040503050406030204" pitchFamily="18" charset="0"/>
            </a:endParaRPr>
          </a:p>
          <a:p>
            <a:pPr marL="114300" indent="0">
              <a:buNone/>
            </a:pPr>
            <a:endParaRPr lang="en-US" b="1" dirty="0">
              <a:latin typeface="Cambria" panose="02040503050406030204" pitchFamily="18" charset="0"/>
              <a:ea typeface="Cambria" panose="02040503050406030204" pitchFamily="18" charset="0"/>
            </a:endParaRPr>
          </a:p>
          <a:p>
            <a:pPr marL="114300" indent="0">
              <a:buNone/>
            </a:pPr>
            <a:r>
              <a:rPr lang="en-US" sz="2000" b="1" dirty="0" smtClean="0">
                <a:latin typeface="Cambria" panose="02040503050406030204" pitchFamily="18" charset="0"/>
                <a:ea typeface="Cambria" panose="02040503050406030204" pitchFamily="18" charset="0"/>
              </a:rPr>
              <a:t>         5.MANAGEMENT </a:t>
            </a:r>
            <a:r>
              <a:rPr lang="en-US" sz="2000" b="1" dirty="0" smtClean="0">
                <a:latin typeface="Cambria" panose="02040503050406030204" pitchFamily="18" charset="0"/>
                <a:ea typeface="Cambria" panose="02040503050406030204" pitchFamily="18" charset="0"/>
              </a:rPr>
              <a:t>SYSTEM SOFTWARE</a:t>
            </a:r>
          </a:p>
          <a:p>
            <a:pPr marL="114300" indent="0">
              <a:buNone/>
            </a:pPr>
            <a:endParaRPr lang="en-US" sz="2000" b="1" dirty="0">
              <a:latin typeface="Cambria" panose="02040503050406030204" pitchFamily="18" charset="0"/>
              <a:ea typeface="Cambria" panose="02040503050406030204" pitchFamily="18" charset="0"/>
            </a:endParaRPr>
          </a:p>
          <a:p>
            <a:pPr marL="114300" indent="0">
              <a:buNone/>
            </a:pPr>
            <a:endParaRPr lang="en-US" sz="2000" dirty="0" smtClean="0">
              <a:latin typeface="Cambria" panose="02040503050406030204" pitchFamily="18" charset="0"/>
              <a:ea typeface="Cambria" panose="02040503050406030204" pitchFamily="18" charset="0"/>
            </a:endParaRPr>
          </a:p>
          <a:p>
            <a:pPr marL="114300" indent="0">
              <a:buNone/>
            </a:pPr>
            <a:endParaRPr lang="en-US" dirty="0">
              <a:latin typeface="Cambria" panose="02040503050406030204" pitchFamily="18" charset="0"/>
              <a:ea typeface="Cambria" panose="02040503050406030204" pitchFamily="18" charset="0"/>
            </a:endParaRPr>
          </a:p>
          <a:p>
            <a:pPr marL="114300" indent="0">
              <a:buNone/>
            </a:pPr>
            <a:endParaRPr lang="en-US" sz="2000" dirty="0" smtClean="0">
              <a:latin typeface="Cambria" panose="02040503050406030204" pitchFamily="18" charset="0"/>
              <a:ea typeface="Cambria" panose="02040503050406030204" pitchFamily="18" charset="0"/>
            </a:endParaRPr>
          </a:p>
          <a:p>
            <a:pPr marL="114300" indent="0">
              <a:buNone/>
            </a:pPr>
            <a:r>
              <a:rPr lang="en-US" sz="2000" dirty="0" smtClean="0">
                <a:latin typeface="Cambria" panose="02040503050406030204" pitchFamily="18" charset="0"/>
                <a:ea typeface="Cambria" panose="02040503050406030204" pitchFamily="18" charset="0"/>
              </a:rPr>
              <a:t>SYSTEM </a:t>
            </a:r>
            <a:r>
              <a:rPr lang="en-US" sz="2000" dirty="0" smtClean="0">
                <a:latin typeface="Cambria" panose="02040503050406030204" pitchFamily="18" charset="0"/>
                <a:ea typeface="Cambria" panose="02040503050406030204" pitchFamily="18" charset="0"/>
              </a:rPr>
              <a:t>NEEDED</a:t>
            </a:r>
          </a:p>
          <a:p>
            <a:pPr marL="114300" indent="0">
              <a:buNone/>
            </a:pPr>
            <a:r>
              <a:rPr lang="en-US" sz="2000" dirty="0">
                <a:latin typeface="Cambria" panose="02040503050406030204" pitchFamily="18" charset="0"/>
                <a:ea typeface="Cambria" panose="02040503050406030204" pitchFamily="18" charset="0"/>
              </a:rPr>
              <a:t> </a:t>
            </a:r>
            <a:r>
              <a:rPr lang="en-US" sz="2000" dirty="0" smtClean="0">
                <a:latin typeface="Cambria" panose="02040503050406030204" pitchFamily="18" charset="0"/>
                <a:ea typeface="Cambria" panose="02040503050406030204" pitchFamily="18" charset="0"/>
              </a:rPr>
              <a:t> -  PROCESSOR :   Intel i5 7</a:t>
            </a:r>
            <a:r>
              <a:rPr lang="en-US" sz="2000" baseline="30000" dirty="0" smtClean="0">
                <a:latin typeface="Cambria" panose="02040503050406030204" pitchFamily="18" charset="0"/>
                <a:ea typeface="Cambria" panose="02040503050406030204" pitchFamily="18" charset="0"/>
              </a:rPr>
              <a:t>th</a:t>
            </a:r>
            <a:r>
              <a:rPr lang="en-US" sz="2000" dirty="0" smtClean="0">
                <a:latin typeface="Cambria" panose="02040503050406030204" pitchFamily="18" charset="0"/>
                <a:ea typeface="Cambria" panose="02040503050406030204" pitchFamily="18" charset="0"/>
              </a:rPr>
              <a:t> gen</a:t>
            </a:r>
          </a:p>
          <a:p>
            <a:pPr marL="114300" indent="0">
              <a:buNone/>
            </a:pPr>
            <a:r>
              <a:rPr lang="en-US" sz="2000" dirty="0">
                <a:latin typeface="Cambria" panose="02040503050406030204" pitchFamily="18" charset="0"/>
                <a:ea typeface="Cambria" panose="02040503050406030204" pitchFamily="18" charset="0"/>
              </a:rPr>
              <a:t> </a:t>
            </a:r>
            <a:r>
              <a:rPr lang="en-US" sz="2000" dirty="0" smtClean="0">
                <a:latin typeface="Cambria" panose="02040503050406030204" pitchFamily="18" charset="0"/>
                <a:ea typeface="Cambria" panose="02040503050406030204" pitchFamily="18" charset="0"/>
              </a:rPr>
              <a:t> -  OS                    :   WIN-10</a:t>
            </a:r>
          </a:p>
          <a:p>
            <a:pPr marL="114300" indent="0">
              <a:buNone/>
            </a:pPr>
            <a:r>
              <a:rPr lang="en-US" sz="2000" dirty="0">
                <a:latin typeface="Cambria" panose="02040503050406030204" pitchFamily="18" charset="0"/>
                <a:ea typeface="Cambria" panose="02040503050406030204" pitchFamily="18" charset="0"/>
              </a:rPr>
              <a:t> </a:t>
            </a:r>
            <a:r>
              <a:rPr lang="en-US" sz="2000" dirty="0" smtClean="0">
                <a:latin typeface="Cambria" panose="02040503050406030204" pitchFamily="18" charset="0"/>
                <a:ea typeface="Cambria" panose="02040503050406030204" pitchFamily="18" charset="0"/>
              </a:rPr>
              <a:t> -  RAM                :   2GB</a:t>
            </a:r>
          </a:p>
          <a:p>
            <a:pPr marL="114300" indent="0">
              <a:buNone/>
            </a:pPr>
            <a:r>
              <a:rPr lang="en-US" sz="2000" dirty="0">
                <a:latin typeface="Cambria" panose="02040503050406030204" pitchFamily="18" charset="0"/>
                <a:ea typeface="Cambria" panose="02040503050406030204" pitchFamily="18" charset="0"/>
              </a:rPr>
              <a:t> </a:t>
            </a:r>
            <a:r>
              <a:rPr lang="en-US" sz="2000" dirty="0" smtClean="0">
                <a:latin typeface="Cambria" panose="02040503050406030204" pitchFamily="18" charset="0"/>
                <a:ea typeface="Cambria" panose="02040503050406030204" pitchFamily="18" charset="0"/>
              </a:rPr>
              <a:t> -  HDD                :   50GB</a:t>
            </a:r>
          </a:p>
          <a:p>
            <a:pPr marL="114300" indent="0">
              <a:buNone/>
            </a:pPr>
            <a:endParaRPr lang="en-US" sz="2000" dirty="0">
              <a:latin typeface="Cambria" panose="02040503050406030204" pitchFamily="18" charset="0"/>
              <a:ea typeface="Cambria" panose="02040503050406030204" pitchFamily="18" charset="0"/>
            </a:endParaRPr>
          </a:p>
          <a:p>
            <a:pPr marL="114300" indent="0">
              <a:buNone/>
            </a:pPr>
            <a:endParaRPr lang="en-US" sz="2000" dirty="0">
              <a:latin typeface="Cambria" panose="02040503050406030204" pitchFamily="18" charset="0"/>
              <a:ea typeface="Cambria" panose="02040503050406030204" pitchFamily="18" charset="0"/>
            </a:endParaRPr>
          </a:p>
          <a:p>
            <a:pPr marL="114300" indent="0">
              <a:buNone/>
            </a:pPr>
            <a:r>
              <a:rPr lang="en-US" sz="2000" dirty="0" smtClean="0">
                <a:latin typeface="Cambria" panose="02040503050406030204" pitchFamily="18" charset="0"/>
                <a:ea typeface="Cambria" panose="02040503050406030204" pitchFamily="18" charset="0"/>
              </a:rPr>
              <a:t>SOFTWARE NEEDED</a:t>
            </a:r>
          </a:p>
          <a:p>
            <a:pPr marL="114300" indent="0">
              <a:buNone/>
            </a:pPr>
            <a:r>
              <a:rPr lang="en-US" sz="2000" dirty="0">
                <a:latin typeface="Cambria" panose="02040503050406030204" pitchFamily="18" charset="0"/>
                <a:ea typeface="Cambria" panose="02040503050406030204" pitchFamily="18" charset="0"/>
              </a:rPr>
              <a:t> </a:t>
            </a:r>
            <a:r>
              <a:rPr lang="en-US" sz="2000" dirty="0" smtClean="0">
                <a:latin typeface="Cambria" panose="02040503050406030204" pitchFamily="18" charset="0"/>
                <a:ea typeface="Cambria" panose="02040503050406030204" pitchFamily="18" charset="0"/>
              </a:rPr>
              <a:t> -  FRONT END         :   HTML,CSS,JS,BOOTSTRAP</a:t>
            </a:r>
          </a:p>
          <a:p>
            <a:pPr marL="114300" indent="0">
              <a:buNone/>
            </a:pPr>
            <a:r>
              <a:rPr lang="en-US" sz="2000" dirty="0">
                <a:latin typeface="Cambria" panose="02040503050406030204" pitchFamily="18" charset="0"/>
                <a:ea typeface="Cambria" panose="02040503050406030204" pitchFamily="18" charset="0"/>
              </a:rPr>
              <a:t> </a:t>
            </a:r>
            <a:r>
              <a:rPr lang="en-US" sz="2000" dirty="0" smtClean="0">
                <a:latin typeface="Cambria" panose="02040503050406030204" pitchFamily="18" charset="0"/>
                <a:ea typeface="Cambria" panose="02040503050406030204" pitchFamily="18" charset="0"/>
              </a:rPr>
              <a:t> -  BACKEND END   :   MYSQL DB</a:t>
            </a:r>
          </a:p>
          <a:p>
            <a:pPr marL="114300" indent="0">
              <a:buNone/>
            </a:pPr>
            <a:r>
              <a:rPr lang="en-US" sz="2000" dirty="0">
                <a:latin typeface="Cambria" panose="02040503050406030204" pitchFamily="18" charset="0"/>
                <a:ea typeface="Cambria" panose="02040503050406030204" pitchFamily="18" charset="0"/>
              </a:rPr>
              <a:t> </a:t>
            </a:r>
            <a:r>
              <a:rPr lang="en-US" sz="2000" dirty="0" smtClean="0">
                <a:latin typeface="Cambria" panose="02040503050406030204" pitchFamily="18" charset="0"/>
                <a:ea typeface="Cambria" panose="02040503050406030204" pitchFamily="18" charset="0"/>
              </a:rPr>
              <a:t> -  SERVER                 :   </a:t>
            </a:r>
            <a:r>
              <a:rPr lang="en-US" dirty="0" smtClean="0">
                <a:latin typeface="Cambria" panose="02040503050406030204" pitchFamily="18" charset="0"/>
                <a:ea typeface="Cambria" panose="02040503050406030204" pitchFamily="18" charset="0"/>
              </a:rPr>
              <a:t>XAMPP</a:t>
            </a:r>
            <a:endParaRPr lang="en-US" sz="2000" dirty="0" smtClean="0">
              <a:latin typeface="Cambria" panose="02040503050406030204" pitchFamily="18" charset="0"/>
              <a:ea typeface="Cambria" panose="02040503050406030204" pitchFamily="18" charset="0"/>
            </a:endParaRPr>
          </a:p>
          <a:p>
            <a:pPr marL="114300" indent="0">
              <a:buNone/>
            </a:pPr>
            <a:r>
              <a:rPr lang="en-US" sz="2000" dirty="0">
                <a:latin typeface="Cambria" panose="02040503050406030204" pitchFamily="18" charset="0"/>
                <a:ea typeface="Cambria" panose="02040503050406030204" pitchFamily="18" charset="0"/>
              </a:rPr>
              <a:t> </a:t>
            </a:r>
            <a:r>
              <a:rPr lang="en-US" sz="2000" dirty="0" smtClean="0">
                <a:latin typeface="Cambria" panose="02040503050406030204" pitchFamily="18" charset="0"/>
                <a:ea typeface="Cambria" panose="02040503050406030204" pitchFamily="18" charset="0"/>
              </a:rPr>
              <a:t> -   IDE                         :   </a:t>
            </a:r>
            <a:r>
              <a:rPr lang="en-US" sz="2000" dirty="0" smtClean="0">
                <a:latin typeface="Cambria" panose="02040503050406030204" pitchFamily="18" charset="0"/>
                <a:ea typeface="Cambria" panose="02040503050406030204" pitchFamily="18" charset="0"/>
              </a:rPr>
              <a:t>VS. Code</a:t>
            </a:r>
            <a:endParaRPr lang="en-US" sz="2000" dirty="0" smtClean="0">
              <a:latin typeface="Cambria" panose="02040503050406030204" pitchFamily="18" charset="0"/>
              <a:ea typeface="Cambria" panose="02040503050406030204" pitchFamily="18" charset="0"/>
            </a:endParaRPr>
          </a:p>
          <a:p>
            <a:pPr marL="114300" indent="0">
              <a:buNone/>
            </a:pPr>
            <a:endParaRPr lang="en-US" sz="2000" dirty="0" smtClean="0">
              <a:latin typeface="Cambria" panose="02040503050406030204" pitchFamily="18" charset="0"/>
              <a:ea typeface="Cambria" panose="02040503050406030204" pitchFamily="18" charset="0"/>
            </a:endParaRPr>
          </a:p>
          <a:p>
            <a:pPr marL="114300" indent="0">
              <a:buNone/>
            </a:pPr>
            <a:r>
              <a:rPr lang="en-US" sz="2000" b="1" dirty="0">
                <a:latin typeface="Cambria" panose="02040503050406030204" pitchFamily="18" charset="0"/>
                <a:ea typeface="Cambria" panose="02040503050406030204" pitchFamily="18" charset="0"/>
              </a:rPr>
              <a:t> </a:t>
            </a:r>
            <a:r>
              <a:rPr lang="en-US" sz="2000" b="1" dirty="0" smtClean="0">
                <a:latin typeface="Cambria" panose="02040503050406030204" pitchFamily="18" charset="0"/>
                <a:ea typeface="Cambria" panose="02040503050406030204" pitchFamily="18" charset="0"/>
              </a:rPr>
              <a:t>    </a:t>
            </a:r>
            <a:endParaRPr lang="en-US" sz="20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0180320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0"/>
            <a:ext cx="7620000" cy="6069902"/>
          </a:xfrm>
          <a:ln>
            <a:solidFill>
              <a:schemeClr val="bg1">
                <a:lumMod val="50000"/>
                <a:lumOff val="50000"/>
              </a:schemeClr>
            </a:solidFill>
          </a:ln>
        </p:spPr>
        <p:txBody>
          <a:bodyPr/>
          <a:lstStyle/>
          <a:p>
            <a:pPr marL="114300" indent="0">
              <a:buNone/>
            </a:pPr>
            <a:endParaRPr lang="en-US" b="1" dirty="0" smtClean="0">
              <a:latin typeface="Cambria" panose="02040503050406030204" pitchFamily="18" charset="0"/>
              <a:ea typeface="Cambria" panose="02040503050406030204" pitchFamily="18" charset="0"/>
            </a:endParaRPr>
          </a:p>
          <a:p>
            <a:pPr marL="114300" indent="0">
              <a:buNone/>
            </a:pPr>
            <a:endParaRPr lang="en-US" b="1" dirty="0">
              <a:latin typeface="Cambria" panose="02040503050406030204" pitchFamily="18" charset="0"/>
              <a:ea typeface="Cambria" panose="02040503050406030204" pitchFamily="18" charset="0"/>
            </a:endParaRPr>
          </a:p>
          <a:p>
            <a:pPr marL="114300" indent="0">
              <a:buNone/>
            </a:pPr>
            <a:r>
              <a:rPr lang="en-US" b="1" dirty="0" smtClean="0">
                <a:latin typeface="Cambria" panose="02040503050406030204" pitchFamily="18" charset="0"/>
                <a:ea typeface="Cambria" panose="02040503050406030204" pitchFamily="18" charset="0"/>
              </a:rPr>
              <a:t>    6</a:t>
            </a:r>
            <a:r>
              <a:rPr lang="en-US" sz="2000" b="1" dirty="0" smtClean="0">
                <a:latin typeface="Cambria" panose="02040503050406030204" pitchFamily="18" charset="0"/>
                <a:ea typeface="Cambria" panose="02040503050406030204" pitchFamily="18" charset="0"/>
              </a:rPr>
              <a:t>.USECASE </a:t>
            </a:r>
            <a:r>
              <a:rPr lang="en-US" sz="2000" b="1" dirty="0" smtClean="0">
                <a:latin typeface="Cambria" panose="02040503050406030204" pitchFamily="18" charset="0"/>
                <a:ea typeface="Cambria" panose="02040503050406030204" pitchFamily="18" charset="0"/>
              </a:rPr>
              <a:t>DIAGRAM</a:t>
            </a:r>
          </a:p>
          <a:p>
            <a:pPr marL="114300" indent="0">
              <a:buNone/>
            </a:pPr>
            <a:endParaRPr lang="en-US" dirty="0"/>
          </a:p>
        </p:txBody>
      </p:sp>
      <p:sp>
        <p:nvSpPr>
          <p:cNvPr id="4" name="Flowchart: Terminator 3"/>
          <p:cNvSpPr/>
          <p:nvPr/>
        </p:nvSpPr>
        <p:spPr>
          <a:xfrm>
            <a:off x="2946400" y="801243"/>
            <a:ext cx="1219200" cy="226314"/>
          </a:xfrm>
          <a:prstGeom prst="flowChartTerminator">
            <a:avLst/>
          </a:prstGeom>
          <a:no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LOGIN</a:t>
            </a:r>
            <a:endParaRPr lang="en-US" sz="1200" dirty="0">
              <a:solidFill>
                <a:schemeClr val="tx1"/>
              </a:solidFill>
            </a:endParaRPr>
          </a:p>
        </p:txBody>
      </p:sp>
      <p:sp>
        <p:nvSpPr>
          <p:cNvPr id="5" name="Flowchart: Terminator 4"/>
          <p:cNvSpPr/>
          <p:nvPr/>
        </p:nvSpPr>
        <p:spPr>
          <a:xfrm>
            <a:off x="2946400" y="1200150"/>
            <a:ext cx="1219200" cy="226314"/>
          </a:xfrm>
          <a:prstGeom prst="flowChartTerminator">
            <a:avLst/>
          </a:prstGeom>
          <a:no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ADD BRANCH</a:t>
            </a:r>
            <a:endParaRPr lang="en-US" sz="1000" dirty="0">
              <a:solidFill>
                <a:schemeClr val="tx1"/>
              </a:solidFill>
            </a:endParaRPr>
          </a:p>
        </p:txBody>
      </p:sp>
      <p:sp>
        <p:nvSpPr>
          <p:cNvPr id="6" name="Flowchart: Terminator 5"/>
          <p:cNvSpPr/>
          <p:nvPr/>
        </p:nvSpPr>
        <p:spPr>
          <a:xfrm>
            <a:off x="2946400" y="5843588"/>
            <a:ext cx="1219200" cy="226314"/>
          </a:xfrm>
          <a:prstGeom prst="flowChartTerminator">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LOGOUT</a:t>
            </a:r>
            <a:endParaRPr lang="en-US" sz="1000" dirty="0">
              <a:solidFill>
                <a:schemeClr val="tx1"/>
              </a:solidFill>
            </a:endParaRPr>
          </a:p>
        </p:txBody>
      </p:sp>
      <p:sp>
        <p:nvSpPr>
          <p:cNvPr id="7" name="Flowchart: Terminator 6"/>
          <p:cNvSpPr/>
          <p:nvPr/>
        </p:nvSpPr>
        <p:spPr>
          <a:xfrm>
            <a:off x="2946400" y="5487543"/>
            <a:ext cx="1219200" cy="227457"/>
          </a:xfrm>
          <a:prstGeom prst="flowChartTerminator">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USER MANAGEMENT</a:t>
            </a:r>
            <a:endParaRPr lang="en-US" sz="800" dirty="0">
              <a:solidFill>
                <a:schemeClr val="tx1"/>
              </a:solidFill>
            </a:endParaRPr>
          </a:p>
        </p:txBody>
      </p:sp>
      <p:sp>
        <p:nvSpPr>
          <p:cNvPr id="8" name="Flowchart: Terminator 7"/>
          <p:cNvSpPr/>
          <p:nvPr/>
        </p:nvSpPr>
        <p:spPr>
          <a:xfrm>
            <a:off x="2946400" y="1600200"/>
            <a:ext cx="1219200" cy="226314"/>
          </a:xfrm>
          <a:prstGeom prst="flowChartTerminator">
            <a:avLst/>
          </a:prstGeom>
          <a:no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ADD STAFF</a:t>
            </a:r>
            <a:endParaRPr lang="en-US" sz="1000" dirty="0">
              <a:solidFill>
                <a:schemeClr val="tx1"/>
              </a:solidFill>
            </a:endParaRPr>
          </a:p>
        </p:txBody>
      </p:sp>
      <p:sp>
        <p:nvSpPr>
          <p:cNvPr id="9" name="Flowchart: Terminator 8"/>
          <p:cNvSpPr/>
          <p:nvPr/>
        </p:nvSpPr>
        <p:spPr>
          <a:xfrm>
            <a:off x="2946400" y="2001393"/>
            <a:ext cx="1219200" cy="226314"/>
          </a:xfrm>
          <a:prstGeom prst="flowChartTerminator">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MODIFY BRANCH</a:t>
            </a:r>
            <a:endParaRPr lang="en-US" sz="1000" dirty="0">
              <a:solidFill>
                <a:schemeClr val="tx1"/>
              </a:solidFill>
            </a:endParaRPr>
          </a:p>
        </p:txBody>
      </p:sp>
      <p:sp>
        <p:nvSpPr>
          <p:cNvPr id="10" name="Flowchart: Terminator 9"/>
          <p:cNvSpPr/>
          <p:nvPr/>
        </p:nvSpPr>
        <p:spPr>
          <a:xfrm>
            <a:off x="2946400" y="2368296"/>
            <a:ext cx="1219200" cy="226314"/>
          </a:xfrm>
          <a:prstGeom prst="flowChartTerminator">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ADD STUDENT</a:t>
            </a:r>
            <a:endParaRPr lang="en-US" sz="1000" dirty="0">
              <a:solidFill>
                <a:schemeClr val="tx1"/>
              </a:solidFill>
            </a:endParaRPr>
          </a:p>
        </p:txBody>
      </p:sp>
      <p:sp>
        <p:nvSpPr>
          <p:cNvPr id="11" name="Flowchart: Terminator 10"/>
          <p:cNvSpPr/>
          <p:nvPr/>
        </p:nvSpPr>
        <p:spPr>
          <a:xfrm>
            <a:off x="2946400" y="2743200"/>
            <a:ext cx="1219200" cy="226314"/>
          </a:xfrm>
          <a:prstGeom prst="flowChartTerminator">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ADD ATTENDENCE</a:t>
            </a:r>
            <a:endParaRPr lang="en-US" sz="800" dirty="0">
              <a:solidFill>
                <a:schemeClr val="tx1"/>
              </a:solidFill>
            </a:endParaRPr>
          </a:p>
        </p:txBody>
      </p:sp>
      <p:sp>
        <p:nvSpPr>
          <p:cNvPr id="12" name="Flowchart: Terminator 11"/>
          <p:cNvSpPr/>
          <p:nvPr/>
        </p:nvSpPr>
        <p:spPr>
          <a:xfrm>
            <a:off x="2946400" y="3133535"/>
            <a:ext cx="1219200" cy="258032"/>
          </a:xfrm>
          <a:prstGeom prst="flowChartTerminator">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MODIFY ATTENDENCE</a:t>
            </a:r>
            <a:endParaRPr lang="en-US" sz="800" dirty="0">
              <a:solidFill>
                <a:schemeClr val="tx1"/>
              </a:solidFill>
            </a:endParaRPr>
          </a:p>
        </p:txBody>
      </p:sp>
      <p:sp>
        <p:nvSpPr>
          <p:cNvPr id="13" name="Flowchart: Terminator 12"/>
          <p:cNvSpPr/>
          <p:nvPr/>
        </p:nvSpPr>
        <p:spPr>
          <a:xfrm>
            <a:off x="2946400" y="3600450"/>
            <a:ext cx="1219200" cy="226314"/>
          </a:xfrm>
          <a:prstGeom prst="flowChartTerminator">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VIEW RESULTS</a:t>
            </a:r>
            <a:endParaRPr lang="en-US" sz="1000" dirty="0">
              <a:solidFill>
                <a:schemeClr val="tx1"/>
              </a:solidFill>
            </a:endParaRPr>
          </a:p>
        </p:txBody>
      </p:sp>
      <p:sp>
        <p:nvSpPr>
          <p:cNvPr id="14" name="Flowchart: Terminator 13"/>
          <p:cNvSpPr/>
          <p:nvPr/>
        </p:nvSpPr>
        <p:spPr>
          <a:xfrm>
            <a:off x="2946400" y="4057650"/>
            <a:ext cx="1219200" cy="226314"/>
          </a:xfrm>
          <a:prstGeom prst="flowChartTerminator">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LIST OF SUBJECT </a:t>
            </a:r>
            <a:endParaRPr lang="en-US" sz="1000" dirty="0">
              <a:solidFill>
                <a:schemeClr val="tx1"/>
              </a:solidFill>
            </a:endParaRPr>
          </a:p>
        </p:txBody>
      </p:sp>
      <p:sp>
        <p:nvSpPr>
          <p:cNvPr id="15" name="Flowchart: Terminator 14"/>
          <p:cNvSpPr/>
          <p:nvPr/>
        </p:nvSpPr>
        <p:spPr>
          <a:xfrm>
            <a:off x="2946400" y="4572000"/>
            <a:ext cx="1219200" cy="226314"/>
          </a:xfrm>
          <a:prstGeom prst="flowChartTerminator">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FEES DETAILS</a:t>
            </a:r>
            <a:endParaRPr lang="en-US" sz="1000" dirty="0">
              <a:solidFill>
                <a:schemeClr val="tx1"/>
              </a:solidFill>
            </a:endParaRPr>
          </a:p>
        </p:txBody>
      </p:sp>
      <p:sp>
        <p:nvSpPr>
          <p:cNvPr id="16" name="Flowchart: Terminator 15"/>
          <p:cNvSpPr/>
          <p:nvPr/>
        </p:nvSpPr>
        <p:spPr>
          <a:xfrm>
            <a:off x="2946400" y="5017770"/>
            <a:ext cx="1219200" cy="284607"/>
          </a:xfrm>
          <a:prstGeom prst="flowChartTerminator">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CLASS MANAGEMENT</a:t>
            </a:r>
            <a:endParaRPr lang="en-US" sz="800" dirty="0">
              <a:solidFill>
                <a:schemeClr val="tx1"/>
              </a:solidFill>
            </a:endParaRPr>
          </a:p>
        </p:txBody>
      </p:sp>
      <p:sp>
        <p:nvSpPr>
          <p:cNvPr id="17" name="Rounded Rectangle 16"/>
          <p:cNvSpPr/>
          <p:nvPr/>
        </p:nvSpPr>
        <p:spPr>
          <a:xfrm>
            <a:off x="381000" y="2180844"/>
            <a:ext cx="1219200" cy="318897"/>
          </a:xfrm>
          <a:prstGeom prst="roundRect">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ADMINSTRATION</a:t>
            </a:r>
            <a:endParaRPr lang="en-US" sz="1000" dirty="0">
              <a:solidFill>
                <a:schemeClr val="tx1"/>
              </a:solidFill>
            </a:endParaRPr>
          </a:p>
        </p:txBody>
      </p:sp>
      <p:sp>
        <p:nvSpPr>
          <p:cNvPr id="19" name="Rounded Rectangle 18"/>
          <p:cNvSpPr/>
          <p:nvPr/>
        </p:nvSpPr>
        <p:spPr>
          <a:xfrm>
            <a:off x="6096000" y="2961513"/>
            <a:ext cx="1219200" cy="344043"/>
          </a:xfrm>
          <a:prstGeom prst="roundRect">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STUDENT</a:t>
            </a:r>
            <a:endParaRPr lang="en-US" sz="1200" dirty="0">
              <a:solidFill>
                <a:schemeClr val="tx1"/>
              </a:solidFill>
            </a:endParaRPr>
          </a:p>
        </p:txBody>
      </p:sp>
      <p:sp>
        <p:nvSpPr>
          <p:cNvPr id="20" name="Rounded Rectangle 19"/>
          <p:cNvSpPr/>
          <p:nvPr/>
        </p:nvSpPr>
        <p:spPr>
          <a:xfrm>
            <a:off x="228600" y="4241387"/>
            <a:ext cx="1219200" cy="342900"/>
          </a:xfrm>
          <a:prstGeom prst="roundRect">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STAFF</a:t>
            </a:r>
            <a:endParaRPr lang="en-US" dirty="0">
              <a:solidFill>
                <a:schemeClr val="tx1"/>
              </a:solidFill>
            </a:endParaRPr>
          </a:p>
        </p:txBody>
      </p:sp>
      <p:cxnSp>
        <p:nvCxnSpPr>
          <p:cNvPr id="22" name="Straight Arrow Connector 21"/>
          <p:cNvCxnSpPr/>
          <p:nvPr/>
        </p:nvCxnSpPr>
        <p:spPr>
          <a:xfrm flipV="1">
            <a:off x="1320800" y="1027558"/>
            <a:ext cx="1625600" cy="1044416"/>
          </a:xfrm>
          <a:prstGeom prst="straightConnector1">
            <a:avLst/>
          </a:prstGeom>
          <a:ln>
            <a:solidFill>
              <a:schemeClr val="bg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1600200" y="1426464"/>
            <a:ext cx="1346200" cy="688086"/>
          </a:xfrm>
          <a:prstGeom prst="straightConnector1">
            <a:avLst/>
          </a:prstGeom>
          <a:ln>
            <a:solidFill>
              <a:schemeClr val="bg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828800" y="1803654"/>
            <a:ext cx="1117600" cy="424053"/>
          </a:xfrm>
          <a:prstGeom prst="straightConnector1">
            <a:avLst/>
          </a:prstGeom>
          <a:ln>
            <a:solidFill>
              <a:schemeClr val="bg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9" idx="1"/>
          </p:cNvCxnSpPr>
          <p:nvPr/>
        </p:nvCxnSpPr>
        <p:spPr>
          <a:xfrm flipV="1">
            <a:off x="1828800" y="2114550"/>
            <a:ext cx="1117600" cy="253746"/>
          </a:xfrm>
          <a:prstGeom prst="straightConnector1">
            <a:avLst/>
          </a:prstGeom>
          <a:ln>
            <a:solidFill>
              <a:schemeClr val="bg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1193800" y="2594610"/>
            <a:ext cx="1752600" cy="3248978"/>
          </a:xfrm>
          <a:prstGeom prst="straightConnector1">
            <a:avLst/>
          </a:prstGeom>
          <a:ln>
            <a:solidFill>
              <a:schemeClr val="bg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4368800" y="1027557"/>
            <a:ext cx="1930400" cy="1828800"/>
          </a:xfrm>
          <a:prstGeom prst="straightConnector1">
            <a:avLst/>
          </a:prstGeom>
          <a:ln>
            <a:solidFill>
              <a:schemeClr val="bg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4368800" y="3133534"/>
            <a:ext cx="1524000" cy="580073"/>
          </a:xfrm>
          <a:prstGeom prst="straightConnector1">
            <a:avLst/>
          </a:prstGeom>
          <a:ln>
            <a:solidFill>
              <a:schemeClr val="bg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4267200" y="3305556"/>
            <a:ext cx="1727200" cy="1266444"/>
          </a:xfrm>
          <a:prstGeom prst="straightConnector1">
            <a:avLst/>
          </a:prstGeom>
          <a:ln>
            <a:solidFill>
              <a:schemeClr val="bg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4267200" y="3305556"/>
            <a:ext cx="2641600" cy="2538032"/>
          </a:xfrm>
          <a:prstGeom prst="straightConnector1">
            <a:avLst/>
          </a:prstGeom>
          <a:ln>
            <a:solidFill>
              <a:schemeClr val="bg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4165600" y="3391567"/>
            <a:ext cx="2133600" cy="2095976"/>
          </a:xfrm>
          <a:prstGeom prst="straightConnector1">
            <a:avLst/>
          </a:prstGeom>
          <a:ln>
            <a:solidFill>
              <a:schemeClr val="bg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1320800" y="2961513"/>
            <a:ext cx="1625600" cy="1209294"/>
          </a:xfrm>
          <a:prstGeom prst="straightConnector1">
            <a:avLst/>
          </a:prstGeom>
          <a:ln>
            <a:solidFill>
              <a:schemeClr val="bg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990600" y="2594610"/>
            <a:ext cx="1752600" cy="1576197"/>
          </a:xfrm>
          <a:prstGeom prst="straightConnector1">
            <a:avLst/>
          </a:prstGeom>
          <a:ln>
            <a:solidFill>
              <a:schemeClr val="bg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838200" y="914401"/>
            <a:ext cx="1905000" cy="3143249"/>
          </a:xfrm>
          <a:prstGeom prst="straightConnector1">
            <a:avLst/>
          </a:prstGeom>
          <a:ln>
            <a:solidFill>
              <a:schemeClr val="bg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endCxn id="16" idx="1"/>
          </p:cNvCxnSpPr>
          <p:nvPr/>
        </p:nvCxnSpPr>
        <p:spPr>
          <a:xfrm>
            <a:off x="1600200" y="4584288"/>
            <a:ext cx="1346200" cy="575786"/>
          </a:xfrm>
          <a:prstGeom prst="straightConnector1">
            <a:avLst/>
          </a:prstGeom>
          <a:ln>
            <a:solidFill>
              <a:schemeClr val="bg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20" idx="2"/>
          </p:cNvCxnSpPr>
          <p:nvPr/>
        </p:nvCxnSpPr>
        <p:spPr>
          <a:xfrm>
            <a:off x="838200" y="4584287"/>
            <a:ext cx="1905000" cy="1353884"/>
          </a:xfrm>
          <a:prstGeom prst="straightConnector1">
            <a:avLst/>
          </a:prstGeom>
          <a:ln>
            <a:solidFill>
              <a:schemeClr val="bg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38200" y="2594610"/>
            <a:ext cx="2108200" cy="1463040"/>
          </a:xfrm>
          <a:prstGeom prst="straightConnector1">
            <a:avLst/>
          </a:prstGeom>
          <a:ln>
            <a:solidFill>
              <a:schemeClr val="bg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20" idx="3"/>
          </p:cNvCxnSpPr>
          <p:nvPr/>
        </p:nvCxnSpPr>
        <p:spPr>
          <a:xfrm flipV="1">
            <a:off x="1447800" y="3382709"/>
            <a:ext cx="1498600" cy="1030129"/>
          </a:xfrm>
          <a:prstGeom prst="straightConnector1">
            <a:avLst/>
          </a:prstGeom>
          <a:ln>
            <a:solidFill>
              <a:schemeClr val="bg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H="1">
            <a:off x="4267200" y="3262551"/>
            <a:ext cx="1625600" cy="795100"/>
          </a:xfrm>
          <a:prstGeom prst="straightConnector1">
            <a:avLst/>
          </a:prstGeom>
          <a:ln>
            <a:solidFill>
              <a:schemeClr val="bg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807619"/>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is template">
  <a:themeElements>
    <a:clrScheme name="Custom 347">
      <a:dk1>
        <a:srgbClr val="49413E"/>
      </a:dk1>
      <a:lt1>
        <a:srgbClr val="FFFFFF"/>
      </a:lt1>
      <a:dk2>
        <a:srgbClr val="9D9A8E"/>
      </a:dk2>
      <a:lt2>
        <a:srgbClr val="EDEADE"/>
      </a:lt2>
      <a:accent1>
        <a:srgbClr val="E2AB30"/>
      </a:accent1>
      <a:accent2>
        <a:srgbClr val="998B36"/>
      </a:accent2>
      <a:accent3>
        <a:srgbClr val="D8CA7E"/>
      </a:accent3>
      <a:accent4>
        <a:srgbClr val="D89168"/>
      </a:accent4>
      <a:accent5>
        <a:srgbClr val="BB584C"/>
      </a:accent5>
      <a:accent6>
        <a:srgbClr val="994F5F"/>
      </a:accent6>
      <a:hlink>
        <a:srgbClr val="6B331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Paris · SlidesCarnival</Template>
  <TotalTime>5060</TotalTime>
  <Words>658</Words>
  <Application>Microsoft Office PowerPoint</Application>
  <PresentationFormat>On-screen Show (4:3)</PresentationFormat>
  <Paragraphs>100</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Paris template</vt:lpstr>
      <vt:lpstr>MULTI PAGE WEBSITE FOR SCHOOL MANAGEMENT SYSTEM </vt:lpstr>
      <vt:lpstr>PROJECT GUIDE MS. S CHANDRAKALA  DEPARTMENT OF  MCA SCIENCE AND HUMANITY</vt:lpstr>
      <vt:lpstr>INDEX PAGE</vt:lpstr>
      <vt:lpstr>PowerPoint Presentation</vt:lpstr>
      <vt:lpstr>PowerPoint Presentation</vt:lpstr>
      <vt:lpstr>PowerPoint Presentation</vt:lpstr>
      <vt:lpstr>PowerPoint Presentation</vt:lpstr>
      <vt:lpstr>PowerPoint Presentation</vt:lpstr>
      <vt:lpstr>PowerPoint Presentation</vt:lpstr>
      <vt:lpstr>7.DATA FLOW</vt:lpstr>
      <vt:lpstr>8.ER DIGRAM</vt:lpstr>
      <vt:lpstr>PowerPoint Presentation</vt:lpstr>
      <vt:lpstr>    WEBSITE PAGE</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SCHOOL MANAGEMENT SYSTEM</dc:title>
  <dc:creator>Sachin</dc:creator>
  <cp:lastModifiedBy>Sachin</cp:lastModifiedBy>
  <cp:revision>80</cp:revision>
  <dcterms:created xsi:type="dcterms:W3CDTF">2021-04-15T06:41:47Z</dcterms:created>
  <dcterms:modified xsi:type="dcterms:W3CDTF">2021-04-25T20:45:02Z</dcterms:modified>
</cp:coreProperties>
</file>